
<file path=[Content_Types].xml><?xml version="1.0" encoding="utf-8"?>
<Types xmlns="http://schemas.openxmlformats.org/package/2006/content-types">
  <Default ContentType="image/jpeg" Extension="jpg"/>
  <Default ContentType="application/vnd.openxmlformats-package.relationships+xml" Extension="rels"/>
  <Default ContentType="image/png" Extension="png"/>
  <Default ContentType="application/xml" Extension="xml"/>
  <Default ContentType="image/gif" Extension="gif"/>
  <Override ContentType="application/vnd.openxmlformats-officedocument.presentationml.slideLayout+xml" PartName="/ppt/slideLayouts/slideLayout1.xml"/>
  <Override ContentType="application/vnd.openxmlformats-officedocument.presentationml.slideLayout+xml" PartName="/ppt/slideLayouts/slideLayout8.xml"/>
  <Override ContentType="application/vnd.openxmlformats-officedocument.presentationml.slideLayout+xml" PartName="/ppt/slideLayouts/slideLayout7.xml"/>
  <Override ContentType="application/vnd.openxmlformats-officedocument.presentationml.slideLayout+xml" PartName="/ppt/slideLayouts/slideLayout3.xml"/>
  <Override ContentType="application/vnd.openxmlformats-officedocument.presentationml.slideLayout+xml" PartName="/ppt/slideLayouts/slideLayout11.xml"/>
  <Override ContentType="application/vnd.openxmlformats-officedocument.presentationml.slideLayout+xml" PartName="/ppt/slideLayouts/slideLayout10.xml"/>
  <Override ContentType="application/vnd.openxmlformats-officedocument.presentationml.slideLayout+xml" PartName="/ppt/slideLayouts/slideLayout9.xml"/>
  <Override ContentType="application/vnd.openxmlformats-officedocument.presentationml.slideLayout+xml" PartName="/ppt/slideLayouts/slideLayout6.xml"/>
  <Override ContentType="application/vnd.openxmlformats-officedocument.presentationml.slideLayout+xml" PartName="/ppt/slideLayouts/slideLayout2.xml"/>
  <Override ContentType="application/vnd.openxmlformats-officedocument.presentationml.slideLayout+xml" PartName="/ppt/slideLayouts/slideLayout5.xml"/>
  <Override ContentType="application/vnd.openxmlformats-officedocument.presentationml.slideLayout+xml" PartName="/ppt/slideLayouts/slideLayout4.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20.xml"/>
  <Override ContentType="application/vnd.openxmlformats-officedocument.presentationml.notesSlide+xml" PartName="/ppt/notesSlides/notesSlide9.xml"/>
  <Override ContentType="application/vnd.openxmlformats-officedocument.presentationml.notesSlide+xml" PartName="/ppt/notesSlides/notesSlide33.xml"/>
  <Override ContentType="application/vnd.openxmlformats-officedocument.presentationml.notesSlide+xml" PartName="/ppt/notesSlides/notesSlide10.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25.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32.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35.xml"/>
  <Override ContentType="application/vnd.openxmlformats-officedocument.presentationml.notesSlide+xml" PartName="/ppt/notesSlides/notesSlide31.xml"/>
  <Override ContentType="application/vnd.openxmlformats-officedocument.presentationml.notesSlide+xml" PartName="/ppt/notesSlides/notesSlide22.xml"/>
  <Override ContentType="application/vnd.openxmlformats-officedocument.presentationml.notesSlide+xml" PartName="/ppt/notesSlides/notesSlide13.xml"/>
  <Override ContentType="application/vnd.openxmlformats-officedocument.presentationml.notesSlide+xml" PartName="/ppt/notesSlides/notesSlide27.xml"/>
  <Override ContentType="application/vnd.openxmlformats-officedocument.presentationml.notesSlide+xml" PartName="/ppt/notesSlides/notesSlide16.xml"/>
  <Override ContentType="application/vnd.openxmlformats-officedocument.presentationml.notesSlide+xml" PartName="/ppt/notesSlides/notesSlide12.xml"/>
  <Override ContentType="application/vnd.openxmlformats-officedocument.presentationml.notesSlide+xml" PartName="/ppt/notesSlides/notesSlide3.xml"/>
  <Override ContentType="application/vnd.openxmlformats-officedocument.presentationml.notesSlide+xml" PartName="/ppt/notesSlides/notesSlide1.xml"/>
  <Override ContentType="application/vnd.openxmlformats-officedocument.presentationml.notesSlide+xml" PartName="/ppt/notesSlides/notesSlide15.xml"/>
  <Override ContentType="application/vnd.openxmlformats-officedocument.presentationml.notesSlide+xml" PartName="/ppt/notesSlides/notesSlide6.xml"/>
  <Override ContentType="application/vnd.openxmlformats-officedocument.presentationml.notesSlide+xml" PartName="/ppt/notesSlides/notesSlide28.xml"/>
  <Override ContentType="application/vnd.openxmlformats-officedocument.presentationml.notesSlide+xml" PartName="/ppt/notesSlides/notesSlide26.xml"/>
  <Override ContentType="application/vnd.openxmlformats-officedocument.presentationml.notesSlide+xml" PartName="/ppt/notesSlides/notesSlide8.xml"/>
  <Override ContentType="application/vnd.openxmlformats-officedocument.presentationml.notesSlide+xml" PartName="/ppt/notesSlides/notesSlide11.xml"/>
  <Override ContentType="application/vnd.openxmlformats-officedocument.presentationml.notesSlide+xml" PartName="/ppt/notesSlides/notesSlide23.xml"/>
  <Override ContentType="application/vnd.openxmlformats-officedocument.presentationml.notesSlide+xml" PartName="/ppt/notesSlides/notesSlide29.xml"/>
  <Override ContentType="application/vnd.openxmlformats-officedocument.presentationml.notesSlide+xml" PartName="/ppt/notesSlides/notesSlide19.xml"/>
  <Override ContentType="application/vnd.openxmlformats-officedocument.presentationml.notesSlide+xml" PartName="/ppt/notesSlides/notesSlide30.xml"/>
  <Override ContentType="application/vnd.openxmlformats-officedocument.presentationml.notesSlide+xml" PartName="/ppt/notesSlides/notesSlide34.xml"/>
  <Override ContentType="application/vnd.openxmlformats-officedocument.presentationml.notesSlide+xml" PartName="/ppt/notesSlides/notesSlide21.xml"/>
  <Override ContentType="application/vnd.openxmlformats-officedocument.presentationml.notesSlide+xml" PartName="/ppt/notesSlides/notesSlide36.xml"/>
  <Override ContentType="application/vnd.openxmlformats-officedocument.presentationml.notesSlide+xml" PartName="/ppt/notesSlides/notesSlide1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3.xml"/>
  <Override ContentType="application/vnd.openxmlformats-officedocument.theme+xml" PartName="/ppt/theme/theme2.xml"/>
  <Override ContentType="application/vnd.openxmlformats-officedocument.theme+xml" PartName="/ppt/theme/theme1.xml"/>
  <Override ContentType="application/vnd.openxmlformats-officedocument.presentationml.slideMaster+xml" PartName="/ppt/slideMasters/slideMaster1.xml"/>
  <Override ContentType="application/vnd.openxmlformats-officedocument.presentationml.slide+xml" PartName="/ppt/slides/slide37.xml"/>
  <Override ContentType="application/vnd.openxmlformats-officedocument.presentationml.slide+xml" PartName="/ppt/slides/slide16.xml"/>
  <Override ContentType="application/vnd.openxmlformats-officedocument.presentationml.slide+xml" PartName="/ppt/slides/slide21.xml"/>
  <Override ContentType="application/vnd.openxmlformats-officedocument.presentationml.slide+xml" PartName="/ppt/slides/slide2.xml"/>
  <Override ContentType="application/vnd.openxmlformats-officedocument.presentationml.slide+xml" PartName="/ppt/slides/slide26.xml"/>
  <Override ContentType="application/vnd.openxmlformats-officedocument.presentationml.slide+xml" PartName="/ppt/slides/slide25.xml"/>
  <Override ContentType="application/vnd.openxmlformats-officedocument.presentationml.slide+xml" PartName="/ppt/slides/slide6.xml"/>
  <Override ContentType="application/vnd.openxmlformats-officedocument.presentationml.slide+xml" PartName="/ppt/slides/slide3.xml"/>
  <Override ContentType="application/vnd.openxmlformats-officedocument.presentationml.slide+xml" PartName="/ppt/slides/slide33.xml"/>
  <Override ContentType="application/vnd.openxmlformats-officedocument.presentationml.slide+xml" PartName="/ppt/slides/slide36.xml"/>
  <Override ContentType="application/vnd.openxmlformats-officedocument.presentationml.slide+xml" PartName="/ppt/slides/slide35.xml"/>
  <Override ContentType="application/vnd.openxmlformats-officedocument.presentationml.slide+xml" PartName="/ppt/slides/slide17.xml"/>
  <Override ContentType="application/vnd.openxmlformats-officedocument.presentationml.slide+xml" PartName="/ppt/slides/slide24.xml"/>
  <Override ContentType="application/vnd.openxmlformats-officedocument.presentationml.slide+xml" PartName="/ppt/slides/slide34.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0.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29.xml"/>
  <Override ContentType="application/vnd.openxmlformats-officedocument.presentationml.slide+xml" PartName="/ppt/slides/slide9.xml"/>
  <Override ContentType="application/vnd.openxmlformats-officedocument.presentationml.slide+xml" PartName="/ppt/slides/slide18.xml"/>
  <Override ContentType="application/vnd.openxmlformats-officedocument.presentationml.slide+xml" PartName="/ppt/slides/slide15.xml"/>
  <Override ContentType="application/vnd.openxmlformats-officedocument.presentationml.slide+xml" PartName="/ppt/slides/slide7.xml"/>
  <Override ContentType="application/vnd.openxmlformats-officedocument.presentationml.slide+xml" PartName="/ppt/slides/slide30.xml"/>
  <Override ContentType="application/vnd.openxmlformats-officedocument.presentationml.slide+xml" PartName="/ppt/slides/slide8.xml"/>
  <Override ContentType="application/vnd.openxmlformats-officedocument.presentationml.slide+xml" PartName="/ppt/slides/slide27.xml"/>
  <Override ContentType="application/vnd.openxmlformats-officedocument.presentationml.slide+xml" PartName="/ppt/slides/slide19.xml"/>
  <Override ContentType="application/vnd.openxmlformats-officedocument.presentationml.slide+xml" PartName="/ppt/slides/slide28.xml"/>
  <Override ContentType="application/vnd.openxmlformats-officedocument.presentationml.slide+xml" PartName="/ppt/slides/slide4.xml"/>
  <Override ContentType="application/vnd.openxmlformats-officedocument.presentationml.slide+xml" PartName="/ppt/slides/slide14.xml"/>
  <Override ContentType="application/vnd.openxmlformats-officedocument.presentationml.slide+xml" PartName="/ppt/slides/slide5.xml"/>
  <Override ContentType="application/vnd.openxmlformats-officedocument.presentationml.slide+xml" PartName="/ppt/slides/slide22.xml"/>
  <Override ContentType="application/vnd.openxmlformats-officedocument.presentationml.tableStyles+xml" PartName="/ppt/tableStyl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6858000" cx="12192000"/>
  <p:notesSz cx="6858000" cy="9144000"/>
  <p:defaultText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19" Type="http://schemas.openxmlformats.org/officeDocument/2006/relationships/slide" Target="slides/slide14.xml"/><Relationship Id="rId36" Type="http://schemas.openxmlformats.org/officeDocument/2006/relationships/slide" Target="slides/slide31.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30" Type="http://schemas.openxmlformats.org/officeDocument/2006/relationships/slide" Target="slides/slide25.xml"/><Relationship Id="rId12" Type="http://schemas.openxmlformats.org/officeDocument/2006/relationships/slide" Target="slides/slide7.xml"/><Relationship Id="rId31" Type="http://schemas.openxmlformats.org/officeDocument/2006/relationships/slide" Target="slides/slide26.xml"/><Relationship Id="rId13" Type="http://schemas.openxmlformats.org/officeDocument/2006/relationships/slide" Target="slides/slide8.xml"/><Relationship Id="rId10" Type="http://schemas.openxmlformats.org/officeDocument/2006/relationships/slide" Target="slides/slide5.xml"/><Relationship Id="rId11" Type="http://schemas.openxmlformats.org/officeDocument/2006/relationships/slide" Target="slides/slide6.xml"/><Relationship Id="rId34" Type="http://schemas.openxmlformats.org/officeDocument/2006/relationships/slide" Target="slides/slide29.xml"/><Relationship Id="rId35" Type="http://schemas.openxmlformats.org/officeDocument/2006/relationships/slide" Target="slides/slide30.xml"/><Relationship Id="rId32" Type="http://schemas.openxmlformats.org/officeDocument/2006/relationships/slide" Target="slides/slide27.xml"/><Relationship Id="rId33" Type="http://schemas.openxmlformats.org/officeDocument/2006/relationships/slide" Target="slides/slide28.xml"/><Relationship Id="rId29" Type="http://schemas.openxmlformats.org/officeDocument/2006/relationships/slide" Target="slides/slide2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 Type="http://schemas.openxmlformats.org/officeDocument/2006/relationships/presProps" Target="presProps.xml"/><Relationship Id="rId21" Type="http://schemas.openxmlformats.org/officeDocument/2006/relationships/slide" Target="slides/slide16.xml"/><Relationship Id="rId40" Type="http://schemas.openxmlformats.org/officeDocument/2006/relationships/slide" Target="slides/slide35.xml"/><Relationship Id="rId1" Type="http://schemas.openxmlformats.org/officeDocument/2006/relationships/theme" Target="theme/theme1.xml"/><Relationship Id="rId22" Type="http://schemas.openxmlformats.org/officeDocument/2006/relationships/slide" Target="slides/slide17.xml"/><Relationship Id="rId41" Type="http://schemas.openxmlformats.org/officeDocument/2006/relationships/slide" Target="slides/slide36.xml"/><Relationship Id="rId4" Type="http://schemas.openxmlformats.org/officeDocument/2006/relationships/slideMaster" Target="slideMasters/slideMaster1.xml"/><Relationship Id="rId23" Type="http://schemas.openxmlformats.org/officeDocument/2006/relationships/slide" Target="slides/slide18.xml"/><Relationship Id="rId42" Type="http://schemas.openxmlformats.org/officeDocument/2006/relationships/slide" Target="slides/slide37.xml"/><Relationship Id="rId3" Type="http://schemas.openxmlformats.org/officeDocument/2006/relationships/tableStyles" Target="tableStyles.xml"/><Relationship Id="rId24" Type="http://schemas.openxmlformats.org/officeDocument/2006/relationships/slide" Target="slides/slide19.xml"/><Relationship Id="rId20" Type="http://schemas.openxmlformats.org/officeDocument/2006/relationships/slide" Target="slides/slide15.xml"/><Relationship Id="rId9" Type="http://schemas.openxmlformats.org/officeDocument/2006/relationships/slide" Target="slides/slide4.xml"/><Relationship Id="rId6" Type="http://schemas.openxmlformats.org/officeDocument/2006/relationships/slide" Target="slides/slide1.xml"/><Relationship Id="rId5" Type="http://schemas.openxmlformats.org/officeDocument/2006/relationships/notesMaster" Target="notesMasters/notesMaster1.xml"/><Relationship Id="rId8" Type="http://schemas.openxmlformats.org/officeDocument/2006/relationships/slide" Target="slides/slide3.xml"/><Relationship Id="rId7"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 name="Shape 1"/>
        <p:cNvGrpSpPr/>
        <p:nvPr/>
      </p:nvGrpSpPr>
      <p:grpSpPr>
        <a:xfrm>
          <a:off x="0" y="0"/>
          <a:ext cx="0" cy="0"/>
          <a:chOff x="0" y="0"/>
          <a:chExt cx="0" cy="0"/>
        </a:xfrm>
      </p:grpSpPr>
      <p:sp>
        <p:nvSpPr>
          <p:cNvPr id="2" name="Shape 2"/>
          <p:cNvSpPr txBox="1"/>
          <p:nvPr>
            <p:ph idx="2" type="hdr"/>
          </p:nvPr>
        </p:nvSpPr>
        <p:spPr>
          <a:xfrm>
            <a:off x="0" y="0"/>
            <a:ext cx="2971799" cy="458788"/>
          </a:xfrm>
          <a:prstGeom prst="rect">
            <a:avLst/>
          </a:prstGeom>
          <a:noFill/>
          <a:ln>
            <a:noFill/>
          </a:ln>
        </p:spPr>
        <p:txBody>
          <a:bodyPr anchorCtr="0" anchor="t"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3" name="Shape 3"/>
          <p:cNvSpPr txBox="1"/>
          <p:nvPr>
            <p:ph idx="10" type="dt"/>
          </p:nvPr>
        </p:nvSpPr>
        <p:spPr>
          <a:xfrm>
            <a:off x="3884612" y="0"/>
            <a:ext cx="2971799" cy="458788"/>
          </a:xfrm>
          <a:prstGeom prst="rect">
            <a:avLst/>
          </a:prstGeom>
          <a:noFill/>
          <a:ln>
            <a:noFill/>
          </a:ln>
        </p:spPr>
        <p:txBody>
          <a:bodyPr anchorCtr="0" anchor="t" bIns="91425" lIns="91425" rIns="91425" tIns="91425"/>
          <a:lstStyle>
            <a:lvl1pPr indent="0" marL="0" marR="0" rtl="0" algn="r">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4" name="Shape 4"/>
          <p:cNvSpPr/>
          <p:nvPr>
            <p:ph idx="3"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 name="Shape 5"/>
          <p:cNvSpPr txBox="1"/>
          <p:nvPr>
            <p:ph idx="1" type="body"/>
          </p:nvPr>
        </p:nvSpPr>
        <p:spPr>
          <a:xfrm>
            <a:off x="685800" y="4400550"/>
            <a:ext cx="5486399" cy="3600450"/>
          </a:xfrm>
          <a:prstGeom prst="rect">
            <a:avLst/>
          </a:prstGeom>
          <a:noFill/>
          <a:ln>
            <a:noFill/>
          </a:ln>
        </p:spPr>
        <p:txBody>
          <a:bodyPr anchorCtr="0" anchor="t"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6" name="Shape 6"/>
          <p:cNvSpPr txBox="1"/>
          <p:nvPr>
            <p:ph idx="11" type="ftr"/>
          </p:nvPr>
        </p:nvSpPr>
        <p:spPr>
          <a:xfrm>
            <a:off x="0" y="8685213"/>
            <a:ext cx="2971799" cy="458786"/>
          </a:xfrm>
          <a:prstGeom prst="rect">
            <a:avLst/>
          </a:prstGeom>
          <a:noFill/>
          <a:ln>
            <a:noFill/>
          </a:ln>
        </p:spPr>
        <p:txBody>
          <a:bodyPr anchorCtr="0" anchor="b"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7" name="Shape 7"/>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lvl1pPr indent="0" marL="0" marR="0" rtl="0" algn="r">
              <a:spcBef>
                <a:spcPts val="0"/>
              </a:spcBef>
              <a:buNone/>
              <a:defRPr b="0" baseline="0" i="0" sz="1200" u="none" cap="none" strike="noStrike">
                <a:solidFill>
                  <a:schemeClr val="dk1"/>
                </a:solidFill>
                <a:latin typeface="Galdeano"/>
                <a:ea typeface="Galdeano"/>
                <a:cs typeface="Galdeano"/>
                <a:sym typeface="Galdeano"/>
              </a:defRPr>
            </a:lvl1pPr>
          </a:lstStyle>
          <a:p>
            <a:pPr indent="0" lvl="0" marL="0">
              <a:spcBef>
                <a:spcPts val="0"/>
              </a:spcBef>
              <a:buSzPct val="25000"/>
              <a:buNone/>
            </a:pPr>
            <a:fld id="{00000000-1234-1234-1234-123412341234}" type="slidenum">
              <a:rPr lang="en-US"/>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 name="Shape 88"/>
        <p:cNvGrpSpPr/>
        <p:nvPr/>
      </p:nvGrpSpPr>
      <p:grpSpPr>
        <a:xfrm>
          <a:off x="0" y="0"/>
          <a:ext cx="0" cy="0"/>
          <a:chOff x="0" y="0"/>
          <a:chExt cx="0" cy="0"/>
        </a:xfrm>
      </p:grpSpPr>
      <p:sp>
        <p:nvSpPr>
          <p:cNvPr id="89" name="Shape 89"/>
          <p:cNvSpPr txBox="1"/>
          <p:nvPr>
            <p:ph idx="1" type="body"/>
          </p:nvPr>
        </p:nvSpPr>
        <p:spPr>
          <a:xfrm>
            <a:off x="685800" y="4400550"/>
            <a:ext cx="5486399" cy="3600450"/>
          </a:xfrm>
          <a:prstGeom prst="rect">
            <a:avLst/>
          </a:prstGeom>
        </p:spPr>
        <p:txBody>
          <a:bodyPr anchorCtr="0" anchor="t" bIns="91425" lIns="91425" rIns="91425" tIns="91425">
            <a:noAutofit/>
          </a:bodyPr>
          <a:lstStyle/>
          <a:p>
            <a:pPr>
              <a:spcBef>
                <a:spcPts val="0"/>
              </a:spcBef>
              <a:buNone/>
            </a:pPr>
            <a:r>
              <a:t/>
            </a:r>
            <a:endParaRPr/>
          </a:p>
        </p:txBody>
      </p:sp>
      <p:sp>
        <p:nvSpPr>
          <p:cNvPr id="90" name="Shape 90"/>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1" name="Shape 161"/>
          <p:cNvSpPr txBox="1"/>
          <p:nvPr>
            <p:ph idx="1" type="body"/>
          </p:nvPr>
        </p:nvSpPr>
        <p:spPr>
          <a:xfrm>
            <a:off x="685800" y="4400550"/>
            <a:ext cx="5486399" cy="3600599"/>
          </a:xfrm>
          <a:prstGeom prst="rect">
            <a:avLst/>
          </a:prstGeom>
        </p:spPr>
        <p:txBody>
          <a:bodyPr anchorCtr="0" anchor="t" bIns="91425" lIns="91425" rIns="91425" tIns="91425">
            <a:noAutofit/>
          </a:bodyPr>
          <a:lstStyle/>
          <a:p>
            <a:pPr>
              <a:spcBef>
                <a:spcPts val="0"/>
              </a:spcBef>
              <a:buNone/>
            </a:pPr>
            <a:r>
              <a:t/>
            </a:r>
            <a:endParaRPr/>
          </a:p>
        </p:txBody>
      </p:sp>
      <p:sp>
        <p:nvSpPr>
          <p:cNvPr id="162" name="Shape 162"/>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9" name="Shape 169"/>
          <p:cNvSpPr txBox="1"/>
          <p:nvPr>
            <p:ph idx="1" type="body"/>
          </p:nvPr>
        </p:nvSpPr>
        <p:spPr>
          <a:xfrm>
            <a:off x="685800" y="4400550"/>
            <a:ext cx="5486399" cy="3600599"/>
          </a:xfrm>
          <a:prstGeom prst="rect">
            <a:avLst/>
          </a:prstGeom>
        </p:spPr>
        <p:txBody>
          <a:bodyPr anchorCtr="0" anchor="t" bIns="91425" lIns="91425" rIns="91425" tIns="91425">
            <a:noAutofit/>
          </a:bodyPr>
          <a:lstStyle/>
          <a:p>
            <a:pPr>
              <a:spcBef>
                <a:spcPts val="0"/>
              </a:spcBef>
              <a:buNone/>
            </a:pPr>
            <a:r>
              <a:t/>
            </a:r>
            <a:endParaRPr/>
          </a:p>
        </p:txBody>
      </p:sp>
      <p:sp>
        <p:nvSpPr>
          <p:cNvPr id="170" name="Shape 170"/>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7" name="Shape 177"/>
          <p:cNvSpPr txBox="1"/>
          <p:nvPr>
            <p:ph idx="1" type="body"/>
          </p:nvPr>
        </p:nvSpPr>
        <p:spPr>
          <a:xfrm>
            <a:off x="685800" y="4400550"/>
            <a:ext cx="5486399" cy="3600599"/>
          </a:xfrm>
          <a:prstGeom prst="rect">
            <a:avLst/>
          </a:prstGeom>
        </p:spPr>
        <p:txBody>
          <a:bodyPr anchorCtr="0" anchor="t" bIns="91425" lIns="91425" rIns="91425" tIns="91425">
            <a:noAutofit/>
          </a:bodyPr>
          <a:lstStyle/>
          <a:p>
            <a:pPr>
              <a:spcBef>
                <a:spcPts val="0"/>
              </a:spcBef>
              <a:buNone/>
            </a:pPr>
            <a:r>
              <a:t/>
            </a:r>
            <a:endParaRPr/>
          </a:p>
        </p:txBody>
      </p:sp>
      <p:sp>
        <p:nvSpPr>
          <p:cNvPr id="178" name="Shape 178"/>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5" name="Shape 185"/>
          <p:cNvSpPr txBox="1"/>
          <p:nvPr>
            <p:ph idx="1" type="body"/>
          </p:nvPr>
        </p:nvSpPr>
        <p:spPr>
          <a:xfrm>
            <a:off x="685800" y="4400550"/>
            <a:ext cx="5486399" cy="3600599"/>
          </a:xfrm>
          <a:prstGeom prst="rect">
            <a:avLst/>
          </a:prstGeom>
        </p:spPr>
        <p:txBody>
          <a:bodyPr anchorCtr="0" anchor="t" bIns="91425" lIns="91425" rIns="91425" tIns="91425">
            <a:noAutofit/>
          </a:bodyPr>
          <a:lstStyle/>
          <a:p>
            <a:pPr>
              <a:spcBef>
                <a:spcPts val="0"/>
              </a:spcBef>
              <a:buNone/>
            </a:pPr>
            <a:r>
              <a:t/>
            </a:r>
            <a:endParaRPr/>
          </a:p>
        </p:txBody>
      </p:sp>
      <p:sp>
        <p:nvSpPr>
          <p:cNvPr id="186" name="Shape 186"/>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3" name="Shape 193"/>
          <p:cNvSpPr txBox="1"/>
          <p:nvPr>
            <p:ph idx="1" type="body"/>
          </p:nvPr>
        </p:nvSpPr>
        <p:spPr>
          <a:xfrm>
            <a:off x="685800" y="4400550"/>
            <a:ext cx="5486399" cy="3600599"/>
          </a:xfrm>
          <a:prstGeom prst="rect">
            <a:avLst/>
          </a:prstGeom>
        </p:spPr>
        <p:txBody>
          <a:bodyPr anchorCtr="0" anchor="t" bIns="91425" lIns="91425" rIns="91425" tIns="91425">
            <a:noAutofit/>
          </a:bodyPr>
          <a:lstStyle/>
          <a:p>
            <a:pPr>
              <a:spcBef>
                <a:spcPts val="0"/>
              </a:spcBef>
              <a:buNone/>
            </a:pPr>
            <a:r>
              <a:t/>
            </a:r>
            <a:endParaRPr/>
          </a:p>
        </p:txBody>
      </p:sp>
      <p:sp>
        <p:nvSpPr>
          <p:cNvPr id="194" name="Shape 194"/>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9" name="Shape 199"/>
        <p:cNvGrpSpPr/>
        <p:nvPr/>
      </p:nvGrpSpPr>
      <p:grpSpPr>
        <a:xfrm>
          <a:off x="0" y="0"/>
          <a:ext cx="0" cy="0"/>
          <a:chOff x="0" y="0"/>
          <a:chExt cx="0" cy="0"/>
        </a:xfrm>
      </p:grpSpPr>
      <p:sp>
        <p:nvSpPr>
          <p:cNvPr id="200" name="Shape 200"/>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1" name="Shape 201"/>
          <p:cNvSpPr txBox="1"/>
          <p:nvPr>
            <p:ph idx="1" type="body"/>
          </p:nvPr>
        </p:nvSpPr>
        <p:spPr>
          <a:xfrm>
            <a:off x="685800" y="4400550"/>
            <a:ext cx="5486399" cy="3600599"/>
          </a:xfrm>
          <a:prstGeom prst="rect">
            <a:avLst/>
          </a:prstGeom>
        </p:spPr>
        <p:txBody>
          <a:bodyPr anchorCtr="0" anchor="t" bIns="91425" lIns="91425" rIns="91425" tIns="91425">
            <a:noAutofit/>
          </a:bodyPr>
          <a:lstStyle/>
          <a:p>
            <a:pPr>
              <a:spcBef>
                <a:spcPts val="0"/>
              </a:spcBef>
              <a:buNone/>
            </a:pPr>
            <a:r>
              <a:t/>
            </a:r>
            <a:endParaRPr/>
          </a:p>
        </p:txBody>
      </p:sp>
      <p:sp>
        <p:nvSpPr>
          <p:cNvPr id="202" name="Shape 202"/>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9" name="Shape 209"/>
          <p:cNvSpPr txBox="1"/>
          <p:nvPr>
            <p:ph idx="1" type="body"/>
          </p:nvPr>
        </p:nvSpPr>
        <p:spPr>
          <a:xfrm>
            <a:off x="685800" y="4400550"/>
            <a:ext cx="5486399" cy="3600599"/>
          </a:xfrm>
          <a:prstGeom prst="rect">
            <a:avLst/>
          </a:prstGeom>
        </p:spPr>
        <p:txBody>
          <a:bodyPr anchorCtr="0" anchor="t" bIns="91425" lIns="91425" rIns="91425" tIns="91425">
            <a:noAutofit/>
          </a:bodyPr>
          <a:lstStyle/>
          <a:p>
            <a:pPr>
              <a:spcBef>
                <a:spcPts val="0"/>
              </a:spcBef>
              <a:buNone/>
            </a:pPr>
            <a:r>
              <a:t/>
            </a:r>
            <a:endParaRPr/>
          </a:p>
        </p:txBody>
      </p:sp>
      <p:sp>
        <p:nvSpPr>
          <p:cNvPr id="210" name="Shape 210"/>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17" name="Shape 217"/>
          <p:cNvSpPr txBox="1"/>
          <p:nvPr>
            <p:ph idx="1" type="body"/>
          </p:nvPr>
        </p:nvSpPr>
        <p:spPr>
          <a:xfrm>
            <a:off x="685800" y="4400550"/>
            <a:ext cx="5486399" cy="3600599"/>
          </a:xfrm>
          <a:prstGeom prst="rect">
            <a:avLst/>
          </a:prstGeom>
        </p:spPr>
        <p:txBody>
          <a:bodyPr anchorCtr="0" anchor="t" bIns="91425" lIns="91425" rIns="91425" tIns="91425">
            <a:noAutofit/>
          </a:bodyPr>
          <a:lstStyle/>
          <a:p>
            <a:pPr>
              <a:spcBef>
                <a:spcPts val="0"/>
              </a:spcBef>
              <a:buNone/>
            </a:pPr>
            <a:r>
              <a:t/>
            </a:r>
            <a:endParaRPr/>
          </a:p>
        </p:txBody>
      </p:sp>
      <p:sp>
        <p:nvSpPr>
          <p:cNvPr id="218" name="Shape 218"/>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25" name="Shape 225"/>
          <p:cNvSpPr txBox="1"/>
          <p:nvPr>
            <p:ph idx="1" type="body"/>
          </p:nvPr>
        </p:nvSpPr>
        <p:spPr>
          <a:xfrm>
            <a:off x="685800" y="4400550"/>
            <a:ext cx="5486399" cy="3600599"/>
          </a:xfrm>
          <a:prstGeom prst="rect">
            <a:avLst/>
          </a:prstGeom>
        </p:spPr>
        <p:txBody>
          <a:bodyPr anchorCtr="0" anchor="t" bIns="91425" lIns="91425" rIns="91425" tIns="91425">
            <a:noAutofit/>
          </a:bodyPr>
          <a:lstStyle/>
          <a:p>
            <a:pPr>
              <a:spcBef>
                <a:spcPts val="0"/>
              </a:spcBef>
              <a:buNone/>
            </a:pPr>
            <a:r>
              <a:t/>
            </a:r>
            <a:endParaRPr/>
          </a:p>
        </p:txBody>
      </p:sp>
      <p:sp>
        <p:nvSpPr>
          <p:cNvPr id="226" name="Shape 226"/>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33" name="Shape 233"/>
          <p:cNvSpPr txBox="1"/>
          <p:nvPr>
            <p:ph idx="1" type="body"/>
          </p:nvPr>
        </p:nvSpPr>
        <p:spPr>
          <a:xfrm>
            <a:off x="685800" y="4400550"/>
            <a:ext cx="5486399" cy="3600599"/>
          </a:xfrm>
          <a:prstGeom prst="rect">
            <a:avLst/>
          </a:prstGeom>
        </p:spPr>
        <p:txBody>
          <a:bodyPr anchorCtr="0" anchor="t" bIns="91425" lIns="91425" rIns="91425" tIns="91425">
            <a:noAutofit/>
          </a:bodyPr>
          <a:lstStyle/>
          <a:p>
            <a:pPr>
              <a:spcBef>
                <a:spcPts val="0"/>
              </a:spcBef>
              <a:buNone/>
            </a:pPr>
            <a:r>
              <a:t/>
            </a:r>
            <a:endParaRPr/>
          </a:p>
        </p:txBody>
      </p:sp>
      <p:sp>
        <p:nvSpPr>
          <p:cNvPr id="234" name="Shape 234"/>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7" name="Shape 97"/>
          <p:cNvSpPr txBox="1"/>
          <p:nvPr>
            <p:ph idx="1" type="body"/>
          </p:nvPr>
        </p:nvSpPr>
        <p:spPr>
          <a:xfrm>
            <a:off x="685800" y="4400550"/>
            <a:ext cx="5486399" cy="3600599"/>
          </a:xfrm>
          <a:prstGeom prst="rect">
            <a:avLst/>
          </a:prstGeom>
        </p:spPr>
        <p:txBody>
          <a:bodyPr anchorCtr="0" anchor="t" bIns="91425" lIns="91425" rIns="91425" tIns="91425">
            <a:noAutofit/>
          </a:bodyPr>
          <a:lstStyle/>
          <a:p>
            <a:pPr>
              <a:spcBef>
                <a:spcPts val="0"/>
              </a:spcBef>
              <a:buNone/>
            </a:pPr>
            <a:r>
              <a:t/>
            </a:r>
            <a:endParaRPr/>
          </a:p>
        </p:txBody>
      </p:sp>
      <p:sp>
        <p:nvSpPr>
          <p:cNvPr id="98" name="Shape 98"/>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9" name="Shape 239"/>
        <p:cNvGrpSpPr/>
        <p:nvPr/>
      </p:nvGrpSpPr>
      <p:grpSpPr>
        <a:xfrm>
          <a:off x="0" y="0"/>
          <a:ext cx="0" cy="0"/>
          <a:chOff x="0" y="0"/>
          <a:chExt cx="0" cy="0"/>
        </a:xfrm>
      </p:grpSpPr>
      <p:sp>
        <p:nvSpPr>
          <p:cNvPr id="240" name="Shape 240"/>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41" name="Shape 241"/>
          <p:cNvSpPr txBox="1"/>
          <p:nvPr>
            <p:ph idx="1" type="body"/>
          </p:nvPr>
        </p:nvSpPr>
        <p:spPr>
          <a:xfrm>
            <a:off x="685800" y="4400550"/>
            <a:ext cx="5486399" cy="3600599"/>
          </a:xfrm>
          <a:prstGeom prst="rect">
            <a:avLst/>
          </a:prstGeom>
        </p:spPr>
        <p:txBody>
          <a:bodyPr anchorCtr="0" anchor="t" bIns="91425" lIns="91425" rIns="91425" tIns="91425">
            <a:noAutofit/>
          </a:bodyPr>
          <a:lstStyle/>
          <a:p>
            <a:pPr>
              <a:spcBef>
                <a:spcPts val="0"/>
              </a:spcBef>
              <a:buNone/>
            </a:pPr>
            <a:r>
              <a:t/>
            </a:r>
            <a:endParaRPr/>
          </a:p>
        </p:txBody>
      </p:sp>
      <p:sp>
        <p:nvSpPr>
          <p:cNvPr id="242" name="Shape 242"/>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7" name="Shape 247"/>
        <p:cNvGrpSpPr/>
        <p:nvPr/>
      </p:nvGrpSpPr>
      <p:grpSpPr>
        <a:xfrm>
          <a:off x="0" y="0"/>
          <a:ext cx="0" cy="0"/>
          <a:chOff x="0" y="0"/>
          <a:chExt cx="0" cy="0"/>
        </a:xfrm>
      </p:grpSpPr>
      <p:sp>
        <p:nvSpPr>
          <p:cNvPr id="248" name="Shape 248"/>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49" name="Shape 249"/>
          <p:cNvSpPr txBox="1"/>
          <p:nvPr>
            <p:ph idx="1" type="body"/>
          </p:nvPr>
        </p:nvSpPr>
        <p:spPr>
          <a:xfrm>
            <a:off x="685800" y="4400550"/>
            <a:ext cx="5486399" cy="3600599"/>
          </a:xfrm>
          <a:prstGeom prst="rect">
            <a:avLst/>
          </a:prstGeom>
        </p:spPr>
        <p:txBody>
          <a:bodyPr anchorCtr="0" anchor="t" bIns="91425" lIns="91425" rIns="91425" tIns="91425">
            <a:noAutofit/>
          </a:bodyPr>
          <a:lstStyle/>
          <a:p>
            <a:pPr>
              <a:spcBef>
                <a:spcPts val="0"/>
              </a:spcBef>
              <a:buNone/>
            </a:pPr>
            <a:r>
              <a:t/>
            </a:r>
            <a:endParaRPr/>
          </a:p>
        </p:txBody>
      </p:sp>
      <p:sp>
        <p:nvSpPr>
          <p:cNvPr id="250" name="Shape 250"/>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57" name="Shape 257"/>
          <p:cNvSpPr txBox="1"/>
          <p:nvPr>
            <p:ph idx="1" type="body"/>
          </p:nvPr>
        </p:nvSpPr>
        <p:spPr>
          <a:xfrm>
            <a:off x="685800" y="4400550"/>
            <a:ext cx="5486399" cy="3600599"/>
          </a:xfrm>
          <a:prstGeom prst="rect">
            <a:avLst/>
          </a:prstGeom>
        </p:spPr>
        <p:txBody>
          <a:bodyPr anchorCtr="0" anchor="t" bIns="91425" lIns="91425" rIns="91425" tIns="91425">
            <a:noAutofit/>
          </a:bodyPr>
          <a:lstStyle/>
          <a:p>
            <a:pPr>
              <a:spcBef>
                <a:spcPts val="0"/>
              </a:spcBef>
              <a:buNone/>
            </a:pPr>
            <a:r>
              <a:t/>
            </a:r>
            <a:endParaRPr/>
          </a:p>
        </p:txBody>
      </p:sp>
      <p:sp>
        <p:nvSpPr>
          <p:cNvPr id="258" name="Shape 258"/>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3" name="Shape 263"/>
        <p:cNvGrpSpPr/>
        <p:nvPr/>
      </p:nvGrpSpPr>
      <p:grpSpPr>
        <a:xfrm>
          <a:off x="0" y="0"/>
          <a:ext cx="0" cy="0"/>
          <a:chOff x="0" y="0"/>
          <a:chExt cx="0" cy="0"/>
        </a:xfrm>
      </p:grpSpPr>
      <p:sp>
        <p:nvSpPr>
          <p:cNvPr id="264" name="Shape 264"/>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65" name="Shape 265"/>
          <p:cNvSpPr txBox="1"/>
          <p:nvPr>
            <p:ph idx="1" type="body"/>
          </p:nvPr>
        </p:nvSpPr>
        <p:spPr>
          <a:xfrm>
            <a:off x="685800" y="4400550"/>
            <a:ext cx="5486399" cy="3600599"/>
          </a:xfrm>
          <a:prstGeom prst="rect">
            <a:avLst/>
          </a:prstGeom>
        </p:spPr>
        <p:txBody>
          <a:bodyPr anchorCtr="0" anchor="t" bIns="91425" lIns="91425" rIns="91425" tIns="91425">
            <a:noAutofit/>
          </a:bodyPr>
          <a:lstStyle/>
          <a:p>
            <a:pPr>
              <a:spcBef>
                <a:spcPts val="0"/>
              </a:spcBef>
              <a:buNone/>
            </a:pPr>
            <a:r>
              <a:t/>
            </a:r>
            <a:endParaRPr/>
          </a:p>
        </p:txBody>
      </p:sp>
      <p:sp>
        <p:nvSpPr>
          <p:cNvPr id="266" name="Shape 266"/>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73" name="Shape 273"/>
          <p:cNvSpPr txBox="1"/>
          <p:nvPr>
            <p:ph idx="1" type="body"/>
          </p:nvPr>
        </p:nvSpPr>
        <p:spPr>
          <a:xfrm>
            <a:off x="685800" y="4400550"/>
            <a:ext cx="5486399" cy="3600599"/>
          </a:xfrm>
          <a:prstGeom prst="rect">
            <a:avLst/>
          </a:prstGeom>
        </p:spPr>
        <p:txBody>
          <a:bodyPr anchorCtr="0" anchor="t" bIns="91425" lIns="91425" rIns="91425" tIns="91425">
            <a:noAutofit/>
          </a:bodyPr>
          <a:lstStyle/>
          <a:p>
            <a:pPr lvl="0" rtl="0">
              <a:spcBef>
                <a:spcPts val="0"/>
              </a:spcBef>
              <a:buNone/>
            </a:pPr>
            <a:r>
              <a:t/>
            </a:r>
            <a:endParaRPr/>
          </a:p>
        </p:txBody>
      </p:sp>
      <p:sp>
        <p:nvSpPr>
          <p:cNvPr id="274" name="Shape 274"/>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9" name="Shape 279"/>
        <p:cNvGrpSpPr/>
        <p:nvPr/>
      </p:nvGrpSpPr>
      <p:grpSpPr>
        <a:xfrm>
          <a:off x="0" y="0"/>
          <a:ext cx="0" cy="0"/>
          <a:chOff x="0" y="0"/>
          <a:chExt cx="0" cy="0"/>
        </a:xfrm>
      </p:grpSpPr>
      <p:sp>
        <p:nvSpPr>
          <p:cNvPr id="280" name="Shape 280"/>
          <p:cNvSpPr txBox="1"/>
          <p:nvPr>
            <p:ph idx="1" type="body"/>
          </p:nvPr>
        </p:nvSpPr>
        <p:spPr>
          <a:xfrm>
            <a:off x="685800" y="4400550"/>
            <a:ext cx="5486399" cy="3600450"/>
          </a:xfrm>
          <a:prstGeom prst="rect">
            <a:avLst/>
          </a:prstGeom>
        </p:spPr>
        <p:txBody>
          <a:bodyPr anchorCtr="0" anchor="t" bIns="91425" lIns="91425" rIns="91425" tIns="91425">
            <a:noAutofit/>
          </a:bodyPr>
          <a:lstStyle/>
          <a:p>
            <a:pPr>
              <a:spcBef>
                <a:spcPts val="0"/>
              </a:spcBef>
              <a:buNone/>
            </a:pPr>
            <a:r>
              <a:t/>
            </a:r>
            <a:endParaRPr/>
          </a:p>
        </p:txBody>
      </p:sp>
      <p:sp>
        <p:nvSpPr>
          <p:cNvPr id="281" name="Shape 281"/>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6" name="Shape 286"/>
        <p:cNvGrpSpPr/>
        <p:nvPr/>
      </p:nvGrpSpPr>
      <p:grpSpPr>
        <a:xfrm>
          <a:off x="0" y="0"/>
          <a:ext cx="0" cy="0"/>
          <a:chOff x="0" y="0"/>
          <a:chExt cx="0" cy="0"/>
        </a:xfrm>
      </p:grpSpPr>
      <p:sp>
        <p:nvSpPr>
          <p:cNvPr id="287" name="Shape 287"/>
          <p:cNvSpPr txBox="1"/>
          <p:nvPr>
            <p:ph idx="1" type="body"/>
          </p:nvPr>
        </p:nvSpPr>
        <p:spPr>
          <a:xfrm>
            <a:off x="685800" y="4400550"/>
            <a:ext cx="5486399" cy="3600599"/>
          </a:xfrm>
          <a:prstGeom prst="rect">
            <a:avLst/>
          </a:prstGeom>
        </p:spPr>
        <p:txBody>
          <a:bodyPr anchorCtr="0" anchor="t" bIns="91425" lIns="91425" rIns="91425" tIns="91425">
            <a:noAutofit/>
          </a:bodyPr>
          <a:lstStyle/>
          <a:p>
            <a:pPr>
              <a:spcBef>
                <a:spcPts val="0"/>
              </a:spcBef>
              <a:buNone/>
            </a:pPr>
            <a:r>
              <a:t/>
            </a:r>
            <a:endParaRPr/>
          </a:p>
        </p:txBody>
      </p:sp>
      <p:sp>
        <p:nvSpPr>
          <p:cNvPr id="288" name="Shape 288"/>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96" name="Shape 296"/>
          <p:cNvSpPr txBox="1"/>
          <p:nvPr>
            <p:ph idx="1" type="body"/>
          </p:nvPr>
        </p:nvSpPr>
        <p:spPr>
          <a:xfrm>
            <a:off x="685800" y="4400550"/>
            <a:ext cx="5486399" cy="3600599"/>
          </a:xfrm>
          <a:prstGeom prst="rect">
            <a:avLst/>
          </a:prstGeom>
        </p:spPr>
        <p:txBody>
          <a:bodyPr anchorCtr="0" anchor="t" bIns="91425" lIns="91425" rIns="91425" tIns="91425">
            <a:noAutofit/>
          </a:bodyPr>
          <a:lstStyle/>
          <a:p>
            <a:pPr>
              <a:spcBef>
                <a:spcPts val="0"/>
              </a:spcBef>
              <a:buNone/>
            </a:pPr>
            <a:r>
              <a:t/>
            </a:r>
            <a:endParaRPr/>
          </a:p>
        </p:txBody>
      </p:sp>
      <p:sp>
        <p:nvSpPr>
          <p:cNvPr id="297" name="Shape 297"/>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2" name="Shape 302"/>
        <p:cNvGrpSpPr/>
        <p:nvPr/>
      </p:nvGrpSpPr>
      <p:grpSpPr>
        <a:xfrm>
          <a:off x="0" y="0"/>
          <a:ext cx="0" cy="0"/>
          <a:chOff x="0" y="0"/>
          <a:chExt cx="0" cy="0"/>
        </a:xfrm>
      </p:grpSpPr>
      <p:sp>
        <p:nvSpPr>
          <p:cNvPr id="303" name="Shape 303"/>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04" name="Shape 304"/>
          <p:cNvSpPr txBox="1"/>
          <p:nvPr>
            <p:ph idx="1" type="body"/>
          </p:nvPr>
        </p:nvSpPr>
        <p:spPr>
          <a:xfrm>
            <a:off x="685800" y="4400550"/>
            <a:ext cx="5486399" cy="3600599"/>
          </a:xfrm>
          <a:prstGeom prst="rect">
            <a:avLst/>
          </a:prstGeom>
        </p:spPr>
        <p:txBody>
          <a:bodyPr anchorCtr="0" anchor="t" bIns="91425" lIns="91425" rIns="91425" tIns="91425">
            <a:noAutofit/>
          </a:bodyPr>
          <a:lstStyle/>
          <a:p>
            <a:pPr>
              <a:spcBef>
                <a:spcPts val="0"/>
              </a:spcBef>
              <a:buNone/>
            </a:pPr>
            <a:r>
              <a:t/>
            </a:r>
            <a:endParaRPr/>
          </a:p>
        </p:txBody>
      </p:sp>
      <p:sp>
        <p:nvSpPr>
          <p:cNvPr id="305" name="Shape 305"/>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9" name="Shape 309"/>
        <p:cNvGrpSpPr/>
        <p:nvPr/>
      </p:nvGrpSpPr>
      <p:grpSpPr>
        <a:xfrm>
          <a:off x="0" y="0"/>
          <a:ext cx="0" cy="0"/>
          <a:chOff x="0" y="0"/>
          <a:chExt cx="0" cy="0"/>
        </a:xfrm>
      </p:grpSpPr>
      <p:sp>
        <p:nvSpPr>
          <p:cNvPr id="310" name="Shape 310"/>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11" name="Shape 311"/>
          <p:cNvSpPr txBox="1"/>
          <p:nvPr>
            <p:ph idx="1" type="body"/>
          </p:nvPr>
        </p:nvSpPr>
        <p:spPr>
          <a:xfrm>
            <a:off x="685800" y="4400550"/>
            <a:ext cx="5486399" cy="3600599"/>
          </a:xfrm>
          <a:prstGeom prst="rect">
            <a:avLst/>
          </a:prstGeom>
        </p:spPr>
        <p:txBody>
          <a:bodyPr anchorCtr="0" anchor="t" bIns="91425" lIns="91425" rIns="91425" tIns="91425">
            <a:noAutofit/>
          </a:bodyPr>
          <a:lstStyle/>
          <a:p>
            <a:pPr>
              <a:spcBef>
                <a:spcPts val="0"/>
              </a:spcBef>
              <a:buNone/>
            </a:pPr>
            <a:r>
              <a:t/>
            </a:r>
            <a:endParaRPr/>
          </a:p>
        </p:txBody>
      </p:sp>
      <p:sp>
        <p:nvSpPr>
          <p:cNvPr id="312" name="Shape 312"/>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5" name="Shape 105"/>
          <p:cNvSpPr txBox="1"/>
          <p:nvPr>
            <p:ph idx="1" type="body"/>
          </p:nvPr>
        </p:nvSpPr>
        <p:spPr>
          <a:xfrm>
            <a:off x="685800" y="4400550"/>
            <a:ext cx="5486399" cy="3600599"/>
          </a:xfrm>
          <a:prstGeom prst="rect">
            <a:avLst/>
          </a:prstGeom>
        </p:spPr>
        <p:txBody>
          <a:bodyPr anchorCtr="0" anchor="t" bIns="91425" lIns="91425" rIns="91425" tIns="91425">
            <a:noAutofit/>
          </a:bodyPr>
          <a:lstStyle/>
          <a:p>
            <a:pPr>
              <a:spcBef>
                <a:spcPts val="0"/>
              </a:spcBef>
              <a:buNone/>
            </a:pPr>
            <a:r>
              <a:t/>
            </a:r>
            <a:endParaRPr/>
          </a:p>
        </p:txBody>
      </p:sp>
      <p:sp>
        <p:nvSpPr>
          <p:cNvPr id="106" name="Shape 106"/>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7" name="Shape 317"/>
        <p:cNvGrpSpPr/>
        <p:nvPr/>
      </p:nvGrpSpPr>
      <p:grpSpPr>
        <a:xfrm>
          <a:off x="0" y="0"/>
          <a:ext cx="0" cy="0"/>
          <a:chOff x="0" y="0"/>
          <a:chExt cx="0" cy="0"/>
        </a:xfrm>
      </p:grpSpPr>
      <p:sp>
        <p:nvSpPr>
          <p:cNvPr id="318" name="Shape 318"/>
          <p:cNvSpPr txBox="1"/>
          <p:nvPr>
            <p:ph idx="1" type="body"/>
          </p:nvPr>
        </p:nvSpPr>
        <p:spPr>
          <a:xfrm>
            <a:off x="685800" y="4400550"/>
            <a:ext cx="5486399" cy="3600599"/>
          </a:xfrm>
          <a:prstGeom prst="rect">
            <a:avLst/>
          </a:prstGeom>
        </p:spPr>
        <p:txBody>
          <a:bodyPr anchorCtr="0" anchor="t" bIns="91425" lIns="91425" rIns="91425" tIns="91425">
            <a:noAutofit/>
          </a:bodyPr>
          <a:lstStyle/>
          <a:p>
            <a:pPr>
              <a:spcBef>
                <a:spcPts val="0"/>
              </a:spcBef>
              <a:buNone/>
            </a:pPr>
            <a:r>
              <a:t/>
            </a:r>
            <a:endParaRPr/>
          </a:p>
        </p:txBody>
      </p:sp>
      <p:sp>
        <p:nvSpPr>
          <p:cNvPr id="319" name="Shape 319"/>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4" name="Shape 324"/>
        <p:cNvGrpSpPr/>
        <p:nvPr/>
      </p:nvGrpSpPr>
      <p:grpSpPr>
        <a:xfrm>
          <a:off x="0" y="0"/>
          <a:ext cx="0" cy="0"/>
          <a:chOff x="0" y="0"/>
          <a:chExt cx="0" cy="0"/>
        </a:xfrm>
      </p:grpSpPr>
      <p:sp>
        <p:nvSpPr>
          <p:cNvPr id="325" name="Shape 325"/>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26" name="Shape 326"/>
          <p:cNvSpPr txBox="1"/>
          <p:nvPr>
            <p:ph idx="1" type="body"/>
          </p:nvPr>
        </p:nvSpPr>
        <p:spPr>
          <a:xfrm>
            <a:off x="685800" y="4400550"/>
            <a:ext cx="5486399" cy="3600599"/>
          </a:xfrm>
          <a:prstGeom prst="rect">
            <a:avLst/>
          </a:prstGeom>
        </p:spPr>
        <p:txBody>
          <a:bodyPr anchorCtr="0" anchor="t" bIns="91425" lIns="91425" rIns="91425" tIns="91425">
            <a:noAutofit/>
          </a:bodyPr>
          <a:lstStyle/>
          <a:p>
            <a:pPr>
              <a:spcBef>
                <a:spcPts val="0"/>
              </a:spcBef>
              <a:buNone/>
            </a:pPr>
            <a:r>
              <a:t/>
            </a:r>
            <a:endParaRPr/>
          </a:p>
        </p:txBody>
      </p:sp>
      <p:sp>
        <p:nvSpPr>
          <p:cNvPr id="327" name="Shape 327"/>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2" name="Shape 332"/>
        <p:cNvGrpSpPr/>
        <p:nvPr/>
      </p:nvGrpSpPr>
      <p:grpSpPr>
        <a:xfrm>
          <a:off x="0" y="0"/>
          <a:ext cx="0" cy="0"/>
          <a:chOff x="0" y="0"/>
          <a:chExt cx="0" cy="0"/>
        </a:xfrm>
      </p:grpSpPr>
      <p:sp>
        <p:nvSpPr>
          <p:cNvPr id="333" name="Shape 333"/>
          <p:cNvSpPr txBox="1"/>
          <p:nvPr>
            <p:ph idx="1" type="body"/>
          </p:nvPr>
        </p:nvSpPr>
        <p:spPr>
          <a:xfrm>
            <a:off x="685800" y="4400550"/>
            <a:ext cx="5486399" cy="3600450"/>
          </a:xfrm>
          <a:prstGeom prst="rect">
            <a:avLst/>
          </a:prstGeom>
        </p:spPr>
        <p:txBody>
          <a:bodyPr anchorCtr="0" anchor="t" bIns="91425" lIns="91425" rIns="91425" tIns="91425">
            <a:noAutofit/>
          </a:bodyPr>
          <a:lstStyle/>
          <a:p>
            <a:pPr>
              <a:spcBef>
                <a:spcPts val="0"/>
              </a:spcBef>
              <a:buNone/>
            </a:pPr>
            <a:r>
              <a:t/>
            </a:r>
            <a:endParaRPr/>
          </a:p>
        </p:txBody>
      </p:sp>
      <p:sp>
        <p:nvSpPr>
          <p:cNvPr id="334" name="Shape 334"/>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0" name="Shape 340"/>
        <p:cNvGrpSpPr/>
        <p:nvPr/>
      </p:nvGrpSpPr>
      <p:grpSpPr>
        <a:xfrm>
          <a:off x="0" y="0"/>
          <a:ext cx="0" cy="0"/>
          <a:chOff x="0" y="0"/>
          <a:chExt cx="0" cy="0"/>
        </a:xfrm>
      </p:grpSpPr>
      <p:sp>
        <p:nvSpPr>
          <p:cNvPr id="341" name="Shape 341"/>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42" name="Shape 342"/>
          <p:cNvSpPr txBox="1"/>
          <p:nvPr>
            <p:ph idx="1" type="body"/>
          </p:nvPr>
        </p:nvSpPr>
        <p:spPr>
          <a:xfrm>
            <a:off x="685800" y="4400550"/>
            <a:ext cx="5486399" cy="3600599"/>
          </a:xfrm>
          <a:prstGeom prst="rect">
            <a:avLst/>
          </a:prstGeom>
        </p:spPr>
        <p:txBody>
          <a:bodyPr anchorCtr="0" anchor="t" bIns="91425" lIns="91425" rIns="91425" tIns="91425">
            <a:noAutofit/>
          </a:bodyPr>
          <a:lstStyle/>
          <a:p>
            <a:pPr>
              <a:spcBef>
                <a:spcPts val="0"/>
              </a:spcBef>
              <a:buNone/>
            </a:pPr>
            <a:r>
              <a:t/>
            </a:r>
            <a:endParaRPr/>
          </a:p>
        </p:txBody>
      </p:sp>
      <p:sp>
        <p:nvSpPr>
          <p:cNvPr id="343" name="Shape 343"/>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7" name="Shape 347"/>
        <p:cNvGrpSpPr/>
        <p:nvPr/>
      </p:nvGrpSpPr>
      <p:grpSpPr>
        <a:xfrm>
          <a:off x="0" y="0"/>
          <a:ext cx="0" cy="0"/>
          <a:chOff x="0" y="0"/>
          <a:chExt cx="0" cy="0"/>
        </a:xfrm>
      </p:grpSpPr>
      <p:sp>
        <p:nvSpPr>
          <p:cNvPr id="348" name="Shape 348"/>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49" name="Shape 349"/>
          <p:cNvSpPr txBox="1"/>
          <p:nvPr>
            <p:ph idx="1" type="body"/>
          </p:nvPr>
        </p:nvSpPr>
        <p:spPr>
          <a:xfrm>
            <a:off x="685800" y="4400550"/>
            <a:ext cx="5486399" cy="3600599"/>
          </a:xfrm>
          <a:prstGeom prst="rect">
            <a:avLst/>
          </a:prstGeom>
        </p:spPr>
        <p:txBody>
          <a:bodyPr anchorCtr="0" anchor="t" bIns="91425" lIns="91425" rIns="91425" tIns="91425">
            <a:noAutofit/>
          </a:bodyPr>
          <a:lstStyle/>
          <a:p>
            <a:pPr>
              <a:spcBef>
                <a:spcPts val="0"/>
              </a:spcBef>
              <a:buNone/>
            </a:pPr>
            <a:r>
              <a:t/>
            </a:r>
            <a:endParaRPr/>
          </a:p>
        </p:txBody>
      </p:sp>
      <p:sp>
        <p:nvSpPr>
          <p:cNvPr id="350" name="Shape 350"/>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5" name="Shape 355"/>
        <p:cNvGrpSpPr/>
        <p:nvPr/>
      </p:nvGrpSpPr>
      <p:grpSpPr>
        <a:xfrm>
          <a:off x="0" y="0"/>
          <a:ext cx="0" cy="0"/>
          <a:chOff x="0" y="0"/>
          <a:chExt cx="0" cy="0"/>
        </a:xfrm>
      </p:grpSpPr>
      <p:sp>
        <p:nvSpPr>
          <p:cNvPr id="356" name="Shape 356"/>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57" name="Shape 357"/>
          <p:cNvSpPr txBox="1"/>
          <p:nvPr>
            <p:ph idx="1" type="body"/>
          </p:nvPr>
        </p:nvSpPr>
        <p:spPr>
          <a:xfrm>
            <a:off x="685800" y="4400550"/>
            <a:ext cx="5486399" cy="3600599"/>
          </a:xfrm>
          <a:prstGeom prst="rect">
            <a:avLst/>
          </a:prstGeom>
        </p:spPr>
        <p:txBody>
          <a:bodyPr anchorCtr="0" anchor="t" bIns="91425" lIns="91425" rIns="91425" tIns="91425">
            <a:noAutofit/>
          </a:bodyPr>
          <a:lstStyle/>
          <a:p>
            <a:pPr>
              <a:spcBef>
                <a:spcPts val="0"/>
              </a:spcBef>
              <a:buNone/>
            </a:pPr>
            <a:r>
              <a:t/>
            </a:r>
            <a:endParaRPr/>
          </a:p>
        </p:txBody>
      </p:sp>
      <p:sp>
        <p:nvSpPr>
          <p:cNvPr id="358" name="Shape 358"/>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4" name="Shape 364"/>
        <p:cNvGrpSpPr/>
        <p:nvPr/>
      </p:nvGrpSpPr>
      <p:grpSpPr>
        <a:xfrm>
          <a:off x="0" y="0"/>
          <a:ext cx="0" cy="0"/>
          <a:chOff x="0" y="0"/>
          <a:chExt cx="0" cy="0"/>
        </a:xfrm>
      </p:grpSpPr>
      <p:sp>
        <p:nvSpPr>
          <p:cNvPr id="365" name="Shape 365"/>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66" name="Shape 366"/>
          <p:cNvSpPr txBox="1"/>
          <p:nvPr>
            <p:ph idx="1" type="body"/>
          </p:nvPr>
        </p:nvSpPr>
        <p:spPr>
          <a:xfrm>
            <a:off x="685800" y="4400550"/>
            <a:ext cx="5486399" cy="3600599"/>
          </a:xfrm>
          <a:prstGeom prst="rect">
            <a:avLst/>
          </a:prstGeom>
        </p:spPr>
        <p:txBody>
          <a:bodyPr anchorCtr="0" anchor="t" bIns="91425" lIns="91425" rIns="91425" tIns="91425">
            <a:noAutofit/>
          </a:bodyPr>
          <a:lstStyle/>
          <a:p>
            <a:pPr>
              <a:spcBef>
                <a:spcPts val="0"/>
              </a:spcBef>
              <a:buNone/>
            </a:pPr>
            <a:r>
              <a:t/>
            </a:r>
            <a:endParaRPr/>
          </a:p>
        </p:txBody>
      </p:sp>
      <p:sp>
        <p:nvSpPr>
          <p:cNvPr id="367" name="Shape 367"/>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1" name="Shape 371"/>
        <p:cNvGrpSpPr/>
        <p:nvPr/>
      </p:nvGrpSpPr>
      <p:grpSpPr>
        <a:xfrm>
          <a:off x="0" y="0"/>
          <a:ext cx="0" cy="0"/>
          <a:chOff x="0" y="0"/>
          <a:chExt cx="0" cy="0"/>
        </a:xfrm>
      </p:grpSpPr>
      <p:sp>
        <p:nvSpPr>
          <p:cNvPr id="372" name="Shape 372"/>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73" name="Shape 373"/>
          <p:cNvSpPr txBox="1"/>
          <p:nvPr>
            <p:ph idx="1" type="body"/>
          </p:nvPr>
        </p:nvSpPr>
        <p:spPr>
          <a:xfrm>
            <a:off x="685800" y="4400550"/>
            <a:ext cx="5486399" cy="3600599"/>
          </a:xfrm>
          <a:prstGeom prst="rect">
            <a:avLst/>
          </a:prstGeom>
        </p:spPr>
        <p:txBody>
          <a:bodyPr anchorCtr="0" anchor="t" bIns="91425" lIns="91425" rIns="91425" tIns="91425">
            <a:noAutofit/>
          </a:bodyPr>
          <a:lstStyle/>
          <a:p>
            <a:pPr>
              <a:spcBef>
                <a:spcPts val="0"/>
              </a:spcBef>
              <a:buNone/>
            </a:pPr>
            <a:r>
              <a:t/>
            </a:r>
            <a:endParaRPr/>
          </a:p>
        </p:txBody>
      </p:sp>
      <p:sp>
        <p:nvSpPr>
          <p:cNvPr id="374" name="Shape 374"/>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3" name="Shape 113"/>
          <p:cNvSpPr txBox="1"/>
          <p:nvPr>
            <p:ph idx="1" type="body"/>
          </p:nvPr>
        </p:nvSpPr>
        <p:spPr>
          <a:xfrm>
            <a:off x="685800" y="4400550"/>
            <a:ext cx="5486399" cy="3600599"/>
          </a:xfrm>
          <a:prstGeom prst="rect">
            <a:avLst/>
          </a:prstGeom>
        </p:spPr>
        <p:txBody>
          <a:bodyPr anchorCtr="0" anchor="t" bIns="91425" lIns="91425" rIns="91425" tIns="91425">
            <a:noAutofit/>
          </a:bodyPr>
          <a:lstStyle/>
          <a:p>
            <a:pPr>
              <a:spcBef>
                <a:spcPts val="0"/>
              </a:spcBef>
              <a:buNone/>
            </a:pPr>
            <a:r>
              <a:t/>
            </a:r>
            <a:endParaRPr/>
          </a:p>
        </p:txBody>
      </p:sp>
      <p:sp>
        <p:nvSpPr>
          <p:cNvPr id="114" name="Shape 114"/>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1" name="Shape 121"/>
          <p:cNvSpPr txBox="1"/>
          <p:nvPr>
            <p:ph idx="1" type="body"/>
          </p:nvPr>
        </p:nvSpPr>
        <p:spPr>
          <a:xfrm>
            <a:off x="685800" y="4400550"/>
            <a:ext cx="5486399" cy="3600599"/>
          </a:xfrm>
          <a:prstGeom prst="rect">
            <a:avLst/>
          </a:prstGeom>
        </p:spPr>
        <p:txBody>
          <a:bodyPr anchorCtr="0" anchor="t" bIns="91425" lIns="91425" rIns="91425" tIns="91425">
            <a:noAutofit/>
          </a:bodyPr>
          <a:lstStyle/>
          <a:p>
            <a:pPr>
              <a:spcBef>
                <a:spcPts val="0"/>
              </a:spcBef>
              <a:buNone/>
            </a:pPr>
            <a:r>
              <a:t/>
            </a:r>
            <a:endParaRPr/>
          </a:p>
        </p:txBody>
      </p:sp>
      <p:sp>
        <p:nvSpPr>
          <p:cNvPr id="122" name="Shape 122"/>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9" name="Shape 129"/>
          <p:cNvSpPr txBox="1"/>
          <p:nvPr>
            <p:ph idx="1" type="body"/>
          </p:nvPr>
        </p:nvSpPr>
        <p:spPr>
          <a:xfrm>
            <a:off x="685800" y="4400550"/>
            <a:ext cx="5486399" cy="3600599"/>
          </a:xfrm>
          <a:prstGeom prst="rect">
            <a:avLst/>
          </a:prstGeom>
        </p:spPr>
        <p:txBody>
          <a:bodyPr anchorCtr="0" anchor="t" bIns="91425" lIns="91425" rIns="91425" tIns="91425">
            <a:noAutofit/>
          </a:bodyPr>
          <a:lstStyle/>
          <a:p>
            <a:pPr>
              <a:spcBef>
                <a:spcPts val="0"/>
              </a:spcBef>
              <a:buNone/>
            </a:pPr>
            <a:r>
              <a:t/>
            </a:r>
            <a:endParaRPr/>
          </a:p>
        </p:txBody>
      </p:sp>
      <p:sp>
        <p:nvSpPr>
          <p:cNvPr id="130" name="Shape 130"/>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7" name="Shape 137"/>
          <p:cNvSpPr txBox="1"/>
          <p:nvPr>
            <p:ph idx="1" type="body"/>
          </p:nvPr>
        </p:nvSpPr>
        <p:spPr>
          <a:xfrm>
            <a:off x="685800" y="4400550"/>
            <a:ext cx="5486399" cy="3600599"/>
          </a:xfrm>
          <a:prstGeom prst="rect">
            <a:avLst/>
          </a:prstGeom>
        </p:spPr>
        <p:txBody>
          <a:bodyPr anchorCtr="0" anchor="t" bIns="91425" lIns="91425" rIns="91425" tIns="91425">
            <a:noAutofit/>
          </a:bodyPr>
          <a:lstStyle/>
          <a:p>
            <a:pPr>
              <a:spcBef>
                <a:spcPts val="0"/>
              </a:spcBef>
              <a:buNone/>
            </a:pPr>
            <a:r>
              <a:t/>
            </a:r>
            <a:endParaRPr/>
          </a:p>
        </p:txBody>
      </p:sp>
      <p:sp>
        <p:nvSpPr>
          <p:cNvPr id="138" name="Shape 138"/>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5" name="Shape 145"/>
          <p:cNvSpPr txBox="1"/>
          <p:nvPr>
            <p:ph idx="1" type="body"/>
          </p:nvPr>
        </p:nvSpPr>
        <p:spPr>
          <a:xfrm>
            <a:off x="685800" y="4400550"/>
            <a:ext cx="5486399" cy="3600599"/>
          </a:xfrm>
          <a:prstGeom prst="rect">
            <a:avLst/>
          </a:prstGeom>
        </p:spPr>
        <p:txBody>
          <a:bodyPr anchorCtr="0" anchor="t" bIns="91425" lIns="91425" rIns="91425" tIns="91425">
            <a:noAutofit/>
          </a:bodyPr>
          <a:lstStyle/>
          <a:p>
            <a:pPr>
              <a:spcBef>
                <a:spcPts val="0"/>
              </a:spcBef>
              <a:buNone/>
            </a:pPr>
            <a:r>
              <a:t/>
            </a:r>
            <a:endParaRPr/>
          </a:p>
        </p:txBody>
      </p:sp>
      <p:sp>
        <p:nvSpPr>
          <p:cNvPr id="146" name="Shape 146"/>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3" name="Shape 153"/>
          <p:cNvSpPr txBox="1"/>
          <p:nvPr>
            <p:ph idx="1" type="body"/>
          </p:nvPr>
        </p:nvSpPr>
        <p:spPr>
          <a:xfrm>
            <a:off x="685800" y="4400550"/>
            <a:ext cx="5486399" cy="3600599"/>
          </a:xfrm>
          <a:prstGeom prst="rect">
            <a:avLst/>
          </a:prstGeom>
        </p:spPr>
        <p:txBody>
          <a:bodyPr anchorCtr="0" anchor="t" bIns="91425" lIns="91425" rIns="91425" tIns="91425">
            <a:noAutofit/>
          </a:bodyPr>
          <a:lstStyle/>
          <a:p>
            <a:pPr>
              <a:spcBef>
                <a:spcPts val="0"/>
              </a:spcBef>
              <a:buNone/>
            </a:pPr>
            <a:r>
              <a:t/>
            </a:r>
            <a:endParaRPr/>
          </a:p>
        </p:txBody>
      </p:sp>
      <p:sp>
        <p:nvSpPr>
          <p:cNvPr id="154" name="Shape 154"/>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00.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blipFill rotWithShape="1">
          <a:blip r:embed="rId2">
            <a:alphaModFix/>
          </a:blip>
          <a:stretch>
            <a:fillRect b="0" l="0" r="0" t="0"/>
          </a:stretch>
        </a:blipFill>
      </p:bgPr>
    </p:bg>
    <p:spTree>
      <p:nvGrpSpPr>
        <p:cNvPr id="14" name="Shape 14"/>
        <p:cNvGrpSpPr/>
        <p:nvPr/>
      </p:nvGrpSpPr>
      <p:grpSpPr>
        <a:xfrm>
          <a:off x="0" y="0"/>
          <a:ext cx="0" cy="0"/>
          <a:chOff x="0" y="0"/>
          <a:chExt cx="0" cy="0"/>
        </a:xfrm>
      </p:grpSpPr>
      <p:sp>
        <p:nvSpPr>
          <p:cNvPr id="15" name="Shape 15"/>
          <p:cNvSpPr/>
          <p:nvPr/>
        </p:nvSpPr>
        <p:spPr>
          <a:xfrm>
            <a:off x="0" y="2825016"/>
            <a:ext cx="12188951" cy="3180930"/>
          </a:xfrm>
          <a:prstGeom prst="rect">
            <a:avLst/>
          </a:prstGeom>
          <a:solidFill>
            <a:srgbClr val="262626">
              <a:alpha val="74901"/>
            </a:srgbClr>
          </a:solidFill>
          <a:ln>
            <a:noFill/>
          </a:ln>
        </p:spPr>
        <p:txBody>
          <a:bodyPr anchorCtr="0" anchor="ctr"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Galdeano"/>
              <a:ea typeface="Galdeano"/>
              <a:cs typeface="Galdeano"/>
              <a:sym typeface="Galdeano"/>
            </a:endParaRPr>
          </a:p>
        </p:txBody>
      </p:sp>
      <p:sp>
        <p:nvSpPr>
          <p:cNvPr id="16" name="Shape 16"/>
          <p:cNvSpPr/>
          <p:nvPr/>
        </p:nvSpPr>
        <p:spPr>
          <a:xfrm>
            <a:off x="0" y="3075708"/>
            <a:ext cx="12188951" cy="2639290"/>
          </a:xfrm>
          <a:prstGeom prst="rect">
            <a:avLst/>
          </a:prstGeom>
          <a:solidFill>
            <a:schemeClr val="dk1"/>
          </a:solidFill>
          <a:ln>
            <a:noFill/>
          </a:ln>
        </p:spPr>
        <p:txBody>
          <a:bodyPr anchorCtr="0" anchor="ctr"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Galdeano"/>
              <a:ea typeface="Galdeano"/>
              <a:cs typeface="Galdeano"/>
              <a:sym typeface="Galdeano"/>
            </a:endParaRPr>
          </a:p>
        </p:txBody>
      </p:sp>
      <p:sp>
        <p:nvSpPr>
          <p:cNvPr id="17" name="Shape 17"/>
          <p:cNvSpPr txBox="1"/>
          <p:nvPr>
            <p:ph type="ctrTitle"/>
          </p:nvPr>
        </p:nvSpPr>
        <p:spPr>
          <a:xfrm>
            <a:off x="1066800" y="3165763"/>
            <a:ext cx="10058399" cy="1711036"/>
          </a:xfrm>
          <a:prstGeom prst="rect">
            <a:avLst/>
          </a:prstGeom>
          <a:noFill/>
          <a:ln>
            <a:noFill/>
          </a:ln>
        </p:spPr>
        <p:txBody>
          <a:bodyPr anchorCtr="0" anchor="b" bIns="91425" lIns="91425" rIns="91425" tIns="91425"/>
          <a:lstStyle>
            <a:lvl1pPr indent="0" marL="0" marR="0" rtl="0" algn="l">
              <a:lnSpc>
                <a:spcPct val="80000"/>
              </a:lnSpc>
              <a:spcBef>
                <a:spcPts val="0"/>
              </a:spcBef>
              <a:buClr>
                <a:schemeClr val="lt1"/>
              </a:buClr>
              <a:buFont typeface="Consolas"/>
              <a:buNone/>
              <a:defRPr/>
            </a:lvl1pPr>
            <a:lvl2pPr indent="0" marL="0" marR="0" rtl="0" algn="l">
              <a:spcBef>
                <a:spcPts val="0"/>
              </a:spcBef>
              <a:defRPr/>
            </a:lvl2pPr>
            <a:lvl3pPr indent="0" marL="0" marR="0" rtl="0" algn="l">
              <a:spcBef>
                <a:spcPts val="0"/>
              </a:spcBef>
              <a:defRPr/>
            </a:lvl3pPr>
            <a:lvl4pPr indent="0" marL="0" marR="0" rtl="0" algn="l">
              <a:spcBef>
                <a:spcPts val="0"/>
              </a:spcBef>
              <a:defRPr/>
            </a:lvl4pPr>
            <a:lvl5pPr indent="0" marL="0" marR="0" rtl="0" algn="l">
              <a:spcBef>
                <a:spcPts val="0"/>
              </a:spcBef>
              <a:defRPr/>
            </a:lvl5pPr>
            <a:lvl6pPr indent="0" marL="0" marR="0" rtl="0" algn="l">
              <a:spcBef>
                <a:spcPts val="0"/>
              </a:spcBef>
              <a:defRPr/>
            </a:lvl6pPr>
            <a:lvl7pPr indent="0" marL="0" marR="0" rtl="0" algn="l">
              <a:spcBef>
                <a:spcPts val="0"/>
              </a:spcBef>
              <a:defRPr/>
            </a:lvl7pPr>
            <a:lvl8pPr indent="0" marL="0" marR="0" rtl="0" algn="l">
              <a:spcBef>
                <a:spcPts val="0"/>
              </a:spcBef>
              <a:defRPr/>
            </a:lvl8pPr>
            <a:lvl9pPr indent="0" marL="0" marR="0" rtl="0" algn="l">
              <a:spcBef>
                <a:spcPts val="0"/>
              </a:spcBef>
              <a:defRPr/>
            </a:lvl9pPr>
          </a:lstStyle>
          <a:p/>
        </p:txBody>
      </p:sp>
      <p:sp>
        <p:nvSpPr>
          <p:cNvPr id="18" name="Shape 18"/>
          <p:cNvSpPr txBox="1"/>
          <p:nvPr>
            <p:ph idx="1" type="subTitle"/>
          </p:nvPr>
        </p:nvSpPr>
        <p:spPr>
          <a:xfrm>
            <a:off x="1066800" y="4953000"/>
            <a:ext cx="10058399" cy="685799"/>
          </a:xfrm>
          <a:prstGeom prst="rect">
            <a:avLst/>
          </a:prstGeom>
          <a:noFill/>
          <a:ln>
            <a:noFill/>
          </a:ln>
        </p:spPr>
        <p:txBody>
          <a:bodyPr anchorCtr="0" anchor="t" bIns="91425" lIns="91425" rIns="91425" tIns="91425"/>
          <a:lstStyle>
            <a:lvl1pPr indent="0" marL="0" marR="0" rtl="0" algn="l">
              <a:lnSpc>
                <a:spcPct val="90000"/>
              </a:lnSpc>
              <a:spcBef>
                <a:spcPts val="0"/>
              </a:spcBef>
              <a:buClr>
                <a:schemeClr val="accent1"/>
              </a:buClr>
              <a:buFont typeface="Arial"/>
              <a:buNone/>
              <a:defRPr/>
            </a:lvl1pPr>
            <a:lvl2pPr indent="0" marL="457200" marR="0" rtl="0" algn="ctr">
              <a:lnSpc>
                <a:spcPct val="90000"/>
              </a:lnSpc>
              <a:spcBef>
                <a:spcPts val="1000"/>
              </a:spcBef>
              <a:buClr>
                <a:schemeClr val="accent1"/>
              </a:buClr>
              <a:buFont typeface="Arial"/>
              <a:buNone/>
              <a:defRPr/>
            </a:lvl2pPr>
            <a:lvl3pPr indent="0" marL="914400" marR="0" rtl="0" algn="ctr">
              <a:lnSpc>
                <a:spcPct val="90000"/>
              </a:lnSpc>
              <a:spcBef>
                <a:spcPts val="800"/>
              </a:spcBef>
              <a:buClr>
                <a:schemeClr val="accent1"/>
              </a:buClr>
              <a:buFont typeface="Arial"/>
              <a:buNone/>
              <a:defRPr/>
            </a:lvl3pPr>
            <a:lvl4pPr indent="0" marL="1371600" marR="0" rtl="0" algn="ctr">
              <a:lnSpc>
                <a:spcPct val="90000"/>
              </a:lnSpc>
              <a:spcBef>
                <a:spcPts val="800"/>
              </a:spcBef>
              <a:buClr>
                <a:schemeClr val="accent1"/>
              </a:buClr>
              <a:buFont typeface="Arial"/>
              <a:buNone/>
              <a:defRPr/>
            </a:lvl4pPr>
            <a:lvl5pPr indent="0" marL="1828800" marR="0" rtl="0" algn="ctr">
              <a:lnSpc>
                <a:spcPct val="90000"/>
              </a:lnSpc>
              <a:spcBef>
                <a:spcPts val="800"/>
              </a:spcBef>
              <a:buClr>
                <a:schemeClr val="accent1"/>
              </a:buClr>
              <a:buFont typeface="Arial"/>
              <a:buNone/>
              <a:defRPr/>
            </a:lvl5pPr>
            <a:lvl6pPr indent="0" marL="2286000" marR="0" rtl="0" algn="ctr">
              <a:lnSpc>
                <a:spcPct val="90000"/>
              </a:lnSpc>
              <a:spcBef>
                <a:spcPts val="800"/>
              </a:spcBef>
              <a:buClr>
                <a:schemeClr val="accent1"/>
              </a:buClr>
              <a:buFont typeface="Arial"/>
              <a:buNone/>
              <a:defRPr/>
            </a:lvl6pPr>
            <a:lvl7pPr indent="0" marL="2743200" marR="0" rtl="0" algn="ctr">
              <a:lnSpc>
                <a:spcPct val="90000"/>
              </a:lnSpc>
              <a:spcBef>
                <a:spcPts val="800"/>
              </a:spcBef>
              <a:buClr>
                <a:schemeClr val="accent1"/>
              </a:buClr>
              <a:buFont typeface="Arial"/>
              <a:buNone/>
              <a:defRPr/>
            </a:lvl7pPr>
            <a:lvl8pPr indent="0" marL="3200400" marR="0" rtl="0" algn="ctr">
              <a:lnSpc>
                <a:spcPct val="90000"/>
              </a:lnSpc>
              <a:spcBef>
                <a:spcPts val="800"/>
              </a:spcBef>
              <a:buClr>
                <a:schemeClr val="accent1"/>
              </a:buClr>
              <a:buFont typeface="Arial"/>
              <a:buNone/>
              <a:defRPr/>
            </a:lvl8pPr>
            <a:lvl9pPr indent="0" marL="3657600" marR="0" rtl="0" algn="ctr">
              <a:lnSpc>
                <a:spcPct val="90000"/>
              </a:lnSpc>
              <a:spcBef>
                <a:spcPts val="800"/>
              </a:spcBef>
              <a:buClr>
                <a:schemeClr val="accent1"/>
              </a:buClr>
              <a:buFont typeface="Arial"/>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68" name="Shape 68"/>
        <p:cNvGrpSpPr/>
        <p:nvPr/>
      </p:nvGrpSpPr>
      <p:grpSpPr>
        <a:xfrm>
          <a:off x="0" y="0"/>
          <a:ext cx="0" cy="0"/>
          <a:chOff x="0" y="0"/>
          <a:chExt cx="0" cy="0"/>
        </a:xfrm>
      </p:grpSpPr>
      <p:sp>
        <p:nvSpPr>
          <p:cNvPr id="69" name="Shape 69"/>
          <p:cNvSpPr txBox="1"/>
          <p:nvPr>
            <p:ph type="title"/>
          </p:nvPr>
        </p:nvSpPr>
        <p:spPr>
          <a:xfrm>
            <a:off x="1524000" y="457200"/>
            <a:ext cx="9144000" cy="1143000"/>
          </a:xfrm>
          <a:prstGeom prst="rect">
            <a:avLst/>
          </a:prstGeom>
          <a:noFill/>
          <a:ln>
            <a:noFill/>
          </a:ln>
        </p:spPr>
        <p:txBody>
          <a:bodyPr anchorCtr="0" anchor="b" bIns="91425" lIns="91425" rIns="91425" tIns="91425"/>
          <a:lstStyle>
            <a:lvl1pPr rtl="0" algn="l">
              <a:lnSpc>
                <a:spcPct val="90000"/>
              </a:lnSpc>
              <a:spcBef>
                <a:spcPts val="0"/>
              </a:spcBef>
              <a:buClr>
                <a:schemeClr val="accent1"/>
              </a:buClr>
              <a:buFont typeface="Consolas"/>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0" name="Shape 70"/>
          <p:cNvSpPr txBox="1"/>
          <p:nvPr>
            <p:ph idx="1" type="body"/>
          </p:nvPr>
        </p:nvSpPr>
        <p:spPr>
          <a:xfrm rot="5400000">
            <a:off x="3962399" y="-609600"/>
            <a:ext cx="4267199" cy="9144000"/>
          </a:xfrm>
          <a:prstGeom prst="rect">
            <a:avLst/>
          </a:prstGeom>
          <a:noFill/>
          <a:ln>
            <a:noFill/>
          </a:ln>
        </p:spPr>
        <p:txBody>
          <a:bodyPr anchorCtr="0" anchor="t" bIns="91425" lIns="91425" rIns="91425" tIns="91425"/>
          <a:lstStyle>
            <a:lvl1pPr indent="-101600" marL="228600" rtl="0" algn="l">
              <a:lnSpc>
                <a:spcPct val="90000"/>
              </a:lnSpc>
              <a:spcBef>
                <a:spcPts val="1800"/>
              </a:spcBef>
              <a:buClr>
                <a:schemeClr val="accent1"/>
              </a:buClr>
              <a:buFont typeface="Arial"/>
              <a:buChar char="•"/>
              <a:defRPr/>
            </a:lvl1pPr>
            <a:lvl2pPr indent="-124459" marL="594360" rtl="0" algn="l">
              <a:lnSpc>
                <a:spcPct val="90000"/>
              </a:lnSpc>
              <a:spcBef>
                <a:spcPts val="1000"/>
              </a:spcBef>
              <a:buClr>
                <a:schemeClr val="accent1"/>
              </a:buClr>
              <a:buFont typeface="Arial"/>
              <a:buChar char="•"/>
              <a:defRPr/>
            </a:lvl2pPr>
            <a:lvl3pPr indent="-127000" marL="914400" rtl="0" algn="l">
              <a:lnSpc>
                <a:spcPct val="90000"/>
              </a:lnSpc>
              <a:spcBef>
                <a:spcPts val="800"/>
              </a:spcBef>
              <a:buClr>
                <a:schemeClr val="accent1"/>
              </a:buClr>
              <a:buFont typeface="Arial"/>
              <a:buChar char="•"/>
              <a:defRPr/>
            </a:lvl3pPr>
            <a:lvl4pPr indent="-142239" marL="1234440" rtl="0" algn="l">
              <a:lnSpc>
                <a:spcPct val="90000"/>
              </a:lnSpc>
              <a:spcBef>
                <a:spcPts val="800"/>
              </a:spcBef>
              <a:buClr>
                <a:schemeClr val="accent1"/>
              </a:buClr>
              <a:buFont typeface="Arial"/>
              <a:buChar char="•"/>
              <a:defRPr/>
            </a:lvl4pPr>
            <a:lvl5pPr indent="-149860" marL="1508760" rtl="0" algn="l">
              <a:lnSpc>
                <a:spcPct val="90000"/>
              </a:lnSpc>
              <a:spcBef>
                <a:spcPts val="800"/>
              </a:spcBef>
              <a:buClr>
                <a:schemeClr val="accent1"/>
              </a:buClr>
              <a:buFont typeface="Arial"/>
              <a:buChar char="•"/>
              <a:defRPr/>
            </a:lvl5pPr>
            <a:lvl6pPr indent="-144779" marL="1783079" rtl="0" algn="l">
              <a:lnSpc>
                <a:spcPct val="90000"/>
              </a:lnSpc>
              <a:spcBef>
                <a:spcPts val="800"/>
              </a:spcBef>
              <a:buClr>
                <a:schemeClr val="accent1"/>
              </a:buClr>
              <a:buFont typeface="Arial"/>
              <a:buChar char="•"/>
              <a:defRPr/>
            </a:lvl6pPr>
            <a:lvl7pPr indent="-139700" marL="2057400" rtl="0" algn="l">
              <a:lnSpc>
                <a:spcPct val="90000"/>
              </a:lnSpc>
              <a:spcBef>
                <a:spcPts val="800"/>
              </a:spcBef>
              <a:buClr>
                <a:schemeClr val="accent1"/>
              </a:buClr>
              <a:buFont typeface="Arial"/>
              <a:buChar char="•"/>
              <a:defRPr/>
            </a:lvl7pPr>
            <a:lvl8pPr indent="-147320" marL="2331720" rtl="0" algn="l">
              <a:lnSpc>
                <a:spcPct val="90000"/>
              </a:lnSpc>
              <a:spcBef>
                <a:spcPts val="800"/>
              </a:spcBef>
              <a:buClr>
                <a:schemeClr val="accent1"/>
              </a:buClr>
              <a:buFont typeface="Arial"/>
              <a:buChar char="•"/>
              <a:defRPr/>
            </a:lvl8pPr>
            <a:lvl9pPr indent="-142239" marL="2606040" rtl="0" algn="l">
              <a:lnSpc>
                <a:spcPct val="90000"/>
              </a:lnSpc>
              <a:spcBef>
                <a:spcPts val="800"/>
              </a:spcBef>
              <a:buClr>
                <a:schemeClr val="accent1"/>
              </a:buClr>
              <a:buFont typeface="Arial"/>
              <a:buChar char="•"/>
              <a:defRPr/>
            </a:lvl9pPr>
          </a:lstStyle>
          <a:p/>
        </p:txBody>
      </p:sp>
      <p:sp>
        <p:nvSpPr>
          <p:cNvPr id="71" name="Shape 71"/>
          <p:cNvSpPr txBox="1"/>
          <p:nvPr>
            <p:ph idx="10" type="dt"/>
          </p:nvPr>
        </p:nvSpPr>
        <p:spPr>
          <a:xfrm>
            <a:off x="8610600" y="6362700"/>
            <a:ext cx="990599" cy="257175"/>
          </a:xfrm>
          <a:prstGeom prst="rect">
            <a:avLst/>
          </a:prstGeom>
          <a:noFill/>
          <a:ln>
            <a:noFill/>
          </a:ln>
        </p:spPr>
        <p:txBody>
          <a:bodyPr anchorCtr="0" anchor="ctr" bIns="91425" lIns="91425" rIns="91425" tIns="91425"/>
          <a:lstStyle>
            <a:lvl1pPr indent="0" marL="0" marR="0" rtl="0" algn="r">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72" name="Shape 72"/>
          <p:cNvSpPr txBox="1"/>
          <p:nvPr>
            <p:ph idx="11" type="ftr"/>
          </p:nvPr>
        </p:nvSpPr>
        <p:spPr>
          <a:xfrm>
            <a:off x="1524000" y="6362700"/>
            <a:ext cx="6881552" cy="257175"/>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73" name="Shape 73"/>
          <p:cNvSpPr txBox="1"/>
          <p:nvPr>
            <p:ph idx="12" type="sldNum"/>
          </p:nvPr>
        </p:nvSpPr>
        <p:spPr>
          <a:xfrm>
            <a:off x="9829800" y="6362700"/>
            <a:ext cx="838199" cy="257175"/>
          </a:xfrm>
          <a:prstGeom prst="rect">
            <a:avLst/>
          </a:prstGeom>
          <a:noFill/>
          <a:ln>
            <a:noFill/>
          </a:ln>
        </p:spPr>
        <p:txBody>
          <a:bodyPr anchorCtr="0" anchor="ctr" bIns="45700" lIns="91425" rIns="91425" tIns="45700">
            <a:noAutofit/>
          </a:bodyPr>
          <a:lstStyle>
            <a:lvl1pPr indent="0" marL="0" marR="0" rtl="0" algn="r">
              <a:spcBef>
                <a:spcPts val="0"/>
              </a:spcBef>
              <a:buNone/>
              <a:defRPr b="0" baseline="0" i="0" sz="800" u="none" cap="none" strike="noStrike">
                <a:solidFill>
                  <a:srgbClr val="D8D8D8"/>
                </a:solidFill>
                <a:latin typeface="Galdeano"/>
                <a:ea typeface="Galdeano"/>
                <a:cs typeface="Galdeano"/>
                <a:sym typeface="Galdeano"/>
              </a:defRPr>
            </a:lvl1pPr>
          </a:lstStyle>
          <a:p>
            <a:pPr indent="0" lvl="0" marL="0">
              <a:spcBef>
                <a:spcPts val="0"/>
              </a:spcBef>
              <a:buSzPct val="25000"/>
              <a:buNone/>
            </a:pPr>
            <a:fld id="{00000000-1234-1234-1234-123412341234}" type="slidenum">
              <a:rPr lang="en-US"/>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74" name="Shape 74"/>
        <p:cNvGrpSpPr/>
        <p:nvPr/>
      </p:nvGrpSpPr>
      <p:grpSpPr>
        <a:xfrm>
          <a:off x="0" y="0"/>
          <a:ext cx="0" cy="0"/>
          <a:chOff x="0" y="0"/>
          <a:chExt cx="0" cy="0"/>
        </a:xfrm>
      </p:grpSpPr>
      <p:sp>
        <p:nvSpPr>
          <p:cNvPr id="75" name="Shape 75"/>
          <p:cNvSpPr txBox="1"/>
          <p:nvPr>
            <p:ph type="title"/>
          </p:nvPr>
        </p:nvSpPr>
        <p:spPr>
          <a:xfrm rot="5400000">
            <a:off x="6877049" y="2305049"/>
            <a:ext cx="5638800" cy="1943100"/>
          </a:xfrm>
          <a:prstGeom prst="rect">
            <a:avLst/>
          </a:prstGeom>
          <a:noFill/>
          <a:ln>
            <a:noFill/>
          </a:ln>
        </p:spPr>
        <p:txBody>
          <a:bodyPr anchorCtr="0" anchor="b" bIns="91425" lIns="91425" rIns="91425" tIns="91425"/>
          <a:lstStyle>
            <a:lvl1pPr rtl="0" algn="l">
              <a:lnSpc>
                <a:spcPct val="90000"/>
              </a:lnSpc>
              <a:spcBef>
                <a:spcPts val="0"/>
              </a:spcBef>
              <a:buClr>
                <a:schemeClr val="accent1"/>
              </a:buClr>
              <a:buFont typeface="Consolas"/>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6" name="Shape 76"/>
          <p:cNvSpPr txBox="1"/>
          <p:nvPr>
            <p:ph idx="1" type="body"/>
          </p:nvPr>
        </p:nvSpPr>
        <p:spPr>
          <a:xfrm rot="5400000">
            <a:off x="2228849" y="-247650"/>
            <a:ext cx="5638800" cy="7048499"/>
          </a:xfrm>
          <a:prstGeom prst="rect">
            <a:avLst/>
          </a:prstGeom>
          <a:noFill/>
          <a:ln>
            <a:noFill/>
          </a:ln>
        </p:spPr>
        <p:txBody>
          <a:bodyPr anchorCtr="0" anchor="t" bIns="91425" lIns="91425" rIns="91425" tIns="91425"/>
          <a:lstStyle>
            <a:lvl1pPr indent="-101600" marL="228600" rtl="0" algn="l">
              <a:lnSpc>
                <a:spcPct val="90000"/>
              </a:lnSpc>
              <a:spcBef>
                <a:spcPts val="1800"/>
              </a:spcBef>
              <a:buClr>
                <a:schemeClr val="accent1"/>
              </a:buClr>
              <a:buFont typeface="Arial"/>
              <a:buChar char="•"/>
              <a:defRPr/>
            </a:lvl1pPr>
            <a:lvl2pPr indent="-124459" marL="594360" rtl="0" algn="l">
              <a:lnSpc>
                <a:spcPct val="90000"/>
              </a:lnSpc>
              <a:spcBef>
                <a:spcPts val="1000"/>
              </a:spcBef>
              <a:buClr>
                <a:schemeClr val="accent1"/>
              </a:buClr>
              <a:buFont typeface="Arial"/>
              <a:buChar char="•"/>
              <a:defRPr/>
            </a:lvl2pPr>
            <a:lvl3pPr indent="-127000" marL="914400" rtl="0" algn="l">
              <a:lnSpc>
                <a:spcPct val="90000"/>
              </a:lnSpc>
              <a:spcBef>
                <a:spcPts val="800"/>
              </a:spcBef>
              <a:buClr>
                <a:schemeClr val="accent1"/>
              </a:buClr>
              <a:buFont typeface="Arial"/>
              <a:buChar char="•"/>
              <a:defRPr/>
            </a:lvl3pPr>
            <a:lvl4pPr indent="-142239" marL="1234440" rtl="0" algn="l">
              <a:lnSpc>
                <a:spcPct val="90000"/>
              </a:lnSpc>
              <a:spcBef>
                <a:spcPts val="800"/>
              </a:spcBef>
              <a:buClr>
                <a:schemeClr val="accent1"/>
              </a:buClr>
              <a:buFont typeface="Arial"/>
              <a:buChar char="•"/>
              <a:defRPr/>
            </a:lvl4pPr>
            <a:lvl5pPr indent="-149860" marL="1508760" rtl="0" algn="l">
              <a:lnSpc>
                <a:spcPct val="90000"/>
              </a:lnSpc>
              <a:spcBef>
                <a:spcPts val="800"/>
              </a:spcBef>
              <a:buClr>
                <a:schemeClr val="accent1"/>
              </a:buClr>
              <a:buFont typeface="Arial"/>
              <a:buChar char="•"/>
              <a:defRPr/>
            </a:lvl5pPr>
            <a:lvl6pPr indent="-144779" marL="1783079" rtl="0" algn="l">
              <a:lnSpc>
                <a:spcPct val="90000"/>
              </a:lnSpc>
              <a:spcBef>
                <a:spcPts val="800"/>
              </a:spcBef>
              <a:buClr>
                <a:schemeClr val="accent1"/>
              </a:buClr>
              <a:buFont typeface="Arial"/>
              <a:buChar char="•"/>
              <a:defRPr/>
            </a:lvl6pPr>
            <a:lvl7pPr indent="-139700" marL="2057400" rtl="0" algn="l">
              <a:lnSpc>
                <a:spcPct val="90000"/>
              </a:lnSpc>
              <a:spcBef>
                <a:spcPts val="800"/>
              </a:spcBef>
              <a:buClr>
                <a:schemeClr val="accent1"/>
              </a:buClr>
              <a:buFont typeface="Arial"/>
              <a:buChar char="•"/>
              <a:defRPr/>
            </a:lvl7pPr>
            <a:lvl8pPr indent="-147320" marL="2331720" rtl="0" algn="l">
              <a:lnSpc>
                <a:spcPct val="90000"/>
              </a:lnSpc>
              <a:spcBef>
                <a:spcPts val="800"/>
              </a:spcBef>
              <a:buClr>
                <a:schemeClr val="accent1"/>
              </a:buClr>
              <a:buFont typeface="Arial"/>
              <a:buChar char="•"/>
              <a:defRPr/>
            </a:lvl8pPr>
            <a:lvl9pPr indent="-142239" marL="2606040" rtl="0" algn="l">
              <a:lnSpc>
                <a:spcPct val="90000"/>
              </a:lnSpc>
              <a:spcBef>
                <a:spcPts val="800"/>
              </a:spcBef>
              <a:buClr>
                <a:schemeClr val="accent1"/>
              </a:buClr>
              <a:buFont typeface="Arial"/>
              <a:buChar char="•"/>
              <a:defRPr/>
            </a:lvl9pPr>
          </a:lstStyle>
          <a:p/>
        </p:txBody>
      </p:sp>
      <p:sp>
        <p:nvSpPr>
          <p:cNvPr id="77" name="Shape 77"/>
          <p:cNvSpPr txBox="1"/>
          <p:nvPr>
            <p:ph idx="10" type="dt"/>
          </p:nvPr>
        </p:nvSpPr>
        <p:spPr>
          <a:xfrm>
            <a:off x="8610600" y="6362700"/>
            <a:ext cx="990599" cy="257175"/>
          </a:xfrm>
          <a:prstGeom prst="rect">
            <a:avLst/>
          </a:prstGeom>
          <a:noFill/>
          <a:ln>
            <a:noFill/>
          </a:ln>
        </p:spPr>
        <p:txBody>
          <a:bodyPr anchorCtr="0" anchor="ctr" bIns="91425" lIns="91425" rIns="91425" tIns="91425"/>
          <a:lstStyle>
            <a:lvl1pPr indent="0" marL="0" marR="0" rtl="0" algn="r">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78" name="Shape 78"/>
          <p:cNvSpPr txBox="1"/>
          <p:nvPr>
            <p:ph idx="11" type="ftr"/>
          </p:nvPr>
        </p:nvSpPr>
        <p:spPr>
          <a:xfrm>
            <a:off x="1524000" y="6362700"/>
            <a:ext cx="6881552" cy="257175"/>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79" name="Shape 79"/>
          <p:cNvSpPr txBox="1"/>
          <p:nvPr>
            <p:ph idx="12" type="sldNum"/>
          </p:nvPr>
        </p:nvSpPr>
        <p:spPr>
          <a:xfrm>
            <a:off x="9829800" y="6362700"/>
            <a:ext cx="838199" cy="257175"/>
          </a:xfrm>
          <a:prstGeom prst="rect">
            <a:avLst/>
          </a:prstGeom>
          <a:noFill/>
          <a:ln>
            <a:noFill/>
          </a:ln>
        </p:spPr>
        <p:txBody>
          <a:bodyPr anchorCtr="0" anchor="ctr" bIns="45700" lIns="91425" rIns="91425" tIns="45700">
            <a:noAutofit/>
          </a:bodyPr>
          <a:lstStyle>
            <a:lvl1pPr indent="0" marL="0" marR="0" rtl="0" algn="r">
              <a:spcBef>
                <a:spcPts val="0"/>
              </a:spcBef>
              <a:buNone/>
              <a:defRPr b="0" baseline="0" i="0" sz="800" u="none" cap="none" strike="noStrike">
                <a:solidFill>
                  <a:srgbClr val="D8D8D8"/>
                </a:solidFill>
                <a:latin typeface="Galdeano"/>
                <a:ea typeface="Galdeano"/>
                <a:cs typeface="Galdeano"/>
                <a:sym typeface="Galdeano"/>
              </a:defRPr>
            </a:lvl1pPr>
          </a:lstStyle>
          <a:p>
            <a:pPr indent="0" lvl="0" marL="0">
              <a:spcBef>
                <a:spcPts val="0"/>
              </a:spcBef>
              <a:buSzPct val="25000"/>
              <a:buNone/>
            </a:pPr>
            <a:fld id="{00000000-1234-1234-1234-123412341234}" type="slidenum">
              <a:rPr lang="en-US"/>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9" name="Shape 19"/>
        <p:cNvGrpSpPr/>
        <p:nvPr/>
      </p:nvGrpSpPr>
      <p:grpSpPr>
        <a:xfrm>
          <a:off x="0" y="0"/>
          <a:ext cx="0" cy="0"/>
          <a:chOff x="0" y="0"/>
          <a:chExt cx="0" cy="0"/>
        </a:xfrm>
      </p:grpSpPr>
      <p:sp>
        <p:nvSpPr>
          <p:cNvPr id="20" name="Shape 20"/>
          <p:cNvSpPr txBox="1"/>
          <p:nvPr>
            <p:ph type="title"/>
          </p:nvPr>
        </p:nvSpPr>
        <p:spPr>
          <a:xfrm>
            <a:off x="1524000" y="457200"/>
            <a:ext cx="9144000" cy="1143000"/>
          </a:xfrm>
          <a:prstGeom prst="rect">
            <a:avLst/>
          </a:prstGeom>
          <a:noFill/>
          <a:ln>
            <a:noFill/>
          </a:ln>
        </p:spPr>
        <p:txBody>
          <a:bodyPr anchorCtr="0" anchor="b" bIns="91425" lIns="91425" rIns="91425" tIns="91425"/>
          <a:lstStyle>
            <a:lvl1pPr rtl="0" algn="l">
              <a:lnSpc>
                <a:spcPct val="90000"/>
              </a:lnSpc>
              <a:spcBef>
                <a:spcPts val="0"/>
              </a:spcBef>
              <a:buClr>
                <a:schemeClr val="accent1"/>
              </a:buClr>
              <a:buFont typeface="Consolas"/>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1" name="Shape 21"/>
          <p:cNvSpPr txBox="1"/>
          <p:nvPr>
            <p:ph idx="10" type="dt"/>
          </p:nvPr>
        </p:nvSpPr>
        <p:spPr>
          <a:xfrm>
            <a:off x="8610600" y="6362700"/>
            <a:ext cx="990599" cy="257175"/>
          </a:xfrm>
          <a:prstGeom prst="rect">
            <a:avLst/>
          </a:prstGeom>
          <a:noFill/>
          <a:ln>
            <a:noFill/>
          </a:ln>
        </p:spPr>
        <p:txBody>
          <a:bodyPr anchorCtr="0" anchor="ctr" bIns="91425" lIns="91425" rIns="91425" tIns="91425"/>
          <a:lstStyle>
            <a:lvl1pPr indent="0" marL="0" marR="0" rtl="0" algn="r">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22" name="Shape 22"/>
          <p:cNvSpPr txBox="1"/>
          <p:nvPr>
            <p:ph idx="11" type="ftr"/>
          </p:nvPr>
        </p:nvSpPr>
        <p:spPr>
          <a:xfrm>
            <a:off x="1524000" y="6362700"/>
            <a:ext cx="6881552" cy="257175"/>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23" name="Shape 23"/>
          <p:cNvSpPr txBox="1"/>
          <p:nvPr>
            <p:ph idx="12" type="sldNum"/>
          </p:nvPr>
        </p:nvSpPr>
        <p:spPr>
          <a:xfrm>
            <a:off x="9829800" y="6362700"/>
            <a:ext cx="838199" cy="257175"/>
          </a:xfrm>
          <a:prstGeom prst="rect">
            <a:avLst/>
          </a:prstGeom>
          <a:noFill/>
          <a:ln>
            <a:noFill/>
          </a:ln>
        </p:spPr>
        <p:txBody>
          <a:bodyPr anchorCtr="0" anchor="ctr" bIns="45700" lIns="91425" rIns="91425" tIns="45700">
            <a:noAutofit/>
          </a:bodyPr>
          <a:lstStyle>
            <a:lvl1pPr indent="0" marL="0" marR="0" rtl="0" algn="r">
              <a:spcBef>
                <a:spcPts val="0"/>
              </a:spcBef>
              <a:buNone/>
              <a:defRPr b="0" baseline="0" i="0" sz="800" u="none" cap="none" strike="noStrike">
                <a:solidFill>
                  <a:srgbClr val="D8D8D8"/>
                </a:solidFill>
                <a:latin typeface="Galdeano"/>
                <a:ea typeface="Galdeano"/>
                <a:cs typeface="Galdeano"/>
                <a:sym typeface="Galdeano"/>
              </a:defRPr>
            </a:lvl1pPr>
          </a:lstStyle>
          <a:p>
            <a:pPr indent="0" lvl="0" marL="0">
              <a:spcBef>
                <a:spcPts val="0"/>
              </a:spcBef>
              <a:buSzPct val="25000"/>
              <a:buNone/>
            </a:pPr>
            <a:fld id="{00000000-1234-1234-1234-123412341234}" type="slidenum">
              <a:rPr lang="en-US"/>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24" name="Shape 24"/>
        <p:cNvGrpSpPr/>
        <p:nvPr/>
      </p:nvGrpSpPr>
      <p:grpSpPr>
        <a:xfrm>
          <a:off x="0" y="0"/>
          <a:ext cx="0" cy="0"/>
          <a:chOff x="0" y="0"/>
          <a:chExt cx="0" cy="0"/>
        </a:xfrm>
      </p:grpSpPr>
      <p:sp>
        <p:nvSpPr>
          <p:cNvPr id="25" name="Shape 25"/>
          <p:cNvSpPr txBox="1"/>
          <p:nvPr>
            <p:ph type="title"/>
          </p:nvPr>
        </p:nvSpPr>
        <p:spPr>
          <a:xfrm>
            <a:off x="1524000" y="457200"/>
            <a:ext cx="9144000" cy="1143000"/>
          </a:xfrm>
          <a:prstGeom prst="rect">
            <a:avLst/>
          </a:prstGeom>
          <a:noFill/>
          <a:ln>
            <a:noFill/>
          </a:ln>
        </p:spPr>
        <p:txBody>
          <a:bodyPr anchorCtr="0" anchor="b" bIns="91425" lIns="91425" rIns="91425" tIns="91425"/>
          <a:lstStyle>
            <a:lvl1pPr rtl="0" algn="l">
              <a:lnSpc>
                <a:spcPct val="90000"/>
              </a:lnSpc>
              <a:spcBef>
                <a:spcPts val="0"/>
              </a:spcBef>
              <a:buClr>
                <a:schemeClr val="accent1"/>
              </a:buClr>
              <a:buFont typeface="Consolas"/>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6" name="Shape 26"/>
          <p:cNvSpPr txBox="1"/>
          <p:nvPr>
            <p:ph idx="1" type="body"/>
          </p:nvPr>
        </p:nvSpPr>
        <p:spPr>
          <a:xfrm>
            <a:off x="1524000" y="1828800"/>
            <a:ext cx="9144000" cy="4267199"/>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7" name="Shape 27"/>
          <p:cNvSpPr txBox="1"/>
          <p:nvPr>
            <p:ph idx="10" type="dt"/>
          </p:nvPr>
        </p:nvSpPr>
        <p:spPr>
          <a:xfrm>
            <a:off x="8610600" y="6362700"/>
            <a:ext cx="990599" cy="257175"/>
          </a:xfrm>
          <a:prstGeom prst="rect">
            <a:avLst/>
          </a:prstGeom>
          <a:noFill/>
          <a:ln>
            <a:noFill/>
          </a:ln>
        </p:spPr>
        <p:txBody>
          <a:bodyPr anchorCtr="0" anchor="ctr" bIns="91425" lIns="91425" rIns="91425" tIns="91425"/>
          <a:lstStyle>
            <a:lvl1pPr indent="0" marL="0" marR="0" rtl="0" algn="r">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28" name="Shape 28"/>
          <p:cNvSpPr txBox="1"/>
          <p:nvPr>
            <p:ph idx="11" type="ftr"/>
          </p:nvPr>
        </p:nvSpPr>
        <p:spPr>
          <a:xfrm>
            <a:off x="1524000" y="6362700"/>
            <a:ext cx="6881552" cy="257175"/>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29" name="Shape 29"/>
          <p:cNvSpPr txBox="1"/>
          <p:nvPr>
            <p:ph idx="12" type="sldNum"/>
          </p:nvPr>
        </p:nvSpPr>
        <p:spPr>
          <a:xfrm>
            <a:off x="9829800" y="6362700"/>
            <a:ext cx="838199" cy="257175"/>
          </a:xfrm>
          <a:prstGeom prst="rect">
            <a:avLst/>
          </a:prstGeom>
          <a:noFill/>
          <a:ln>
            <a:noFill/>
          </a:ln>
        </p:spPr>
        <p:txBody>
          <a:bodyPr anchorCtr="0" anchor="ctr" bIns="45700" lIns="91425" rIns="91425" tIns="45700">
            <a:noAutofit/>
          </a:bodyPr>
          <a:lstStyle>
            <a:lvl1pPr indent="0" marL="0" marR="0" rtl="0" algn="r">
              <a:spcBef>
                <a:spcPts val="0"/>
              </a:spcBef>
              <a:buNone/>
              <a:defRPr b="0" baseline="0" i="0" sz="800" u="none" cap="none" strike="noStrike">
                <a:solidFill>
                  <a:srgbClr val="D8D8D8"/>
                </a:solidFill>
                <a:latin typeface="Galdeano"/>
                <a:ea typeface="Galdeano"/>
                <a:cs typeface="Galdeano"/>
                <a:sym typeface="Galdeano"/>
              </a:defRPr>
            </a:lvl1pPr>
          </a:lstStyle>
          <a:p>
            <a:pPr indent="0" lvl="0" marL="0">
              <a:spcBef>
                <a:spcPts val="0"/>
              </a:spcBef>
              <a:buSzPct val="25000"/>
              <a:buNone/>
            </a:pPr>
            <a:fld id="{00000000-1234-1234-1234-123412341234}" type="slidenum">
              <a:rPr lang="en-US"/>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30" name="Shape 30"/>
        <p:cNvGrpSpPr/>
        <p:nvPr/>
      </p:nvGrpSpPr>
      <p:grpSpPr>
        <a:xfrm>
          <a:off x="0" y="0"/>
          <a:ext cx="0" cy="0"/>
          <a:chOff x="0" y="0"/>
          <a:chExt cx="0" cy="0"/>
        </a:xfrm>
      </p:grpSpPr>
      <p:sp>
        <p:nvSpPr>
          <p:cNvPr id="31" name="Shape 31"/>
          <p:cNvSpPr txBox="1"/>
          <p:nvPr>
            <p:ph idx="10" type="dt"/>
          </p:nvPr>
        </p:nvSpPr>
        <p:spPr>
          <a:xfrm>
            <a:off x="8610600" y="6362700"/>
            <a:ext cx="990599" cy="257175"/>
          </a:xfrm>
          <a:prstGeom prst="rect">
            <a:avLst/>
          </a:prstGeom>
          <a:noFill/>
          <a:ln>
            <a:noFill/>
          </a:ln>
        </p:spPr>
        <p:txBody>
          <a:bodyPr anchorCtr="0" anchor="ctr" bIns="91425" lIns="91425" rIns="91425" tIns="91425"/>
          <a:lstStyle>
            <a:lvl1pPr indent="0" marL="0" marR="0" rtl="0" algn="r">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32" name="Shape 32"/>
          <p:cNvSpPr txBox="1"/>
          <p:nvPr>
            <p:ph idx="11" type="ftr"/>
          </p:nvPr>
        </p:nvSpPr>
        <p:spPr>
          <a:xfrm>
            <a:off x="1524000" y="6362700"/>
            <a:ext cx="6881552" cy="257175"/>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33" name="Shape 33"/>
          <p:cNvSpPr txBox="1"/>
          <p:nvPr>
            <p:ph idx="12" type="sldNum"/>
          </p:nvPr>
        </p:nvSpPr>
        <p:spPr>
          <a:xfrm>
            <a:off x="9829800" y="6362700"/>
            <a:ext cx="838199" cy="257175"/>
          </a:xfrm>
          <a:prstGeom prst="rect">
            <a:avLst/>
          </a:prstGeom>
          <a:noFill/>
          <a:ln>
            <a:noFill/>
          </a:ln>
        </p:spPr>
        <p:txBody>
          <a:bodyPr anchorCtr="0" anchor="ctr" bIns="45700" lIns="91425" rIns="91425" tIns="45700">
            <a:noAutofit/>
          </a:bodyPr>
          <a:lstStyle>
            <a:lvl1pPr indent="0" marL="0" marR="0" rtl="0" algn="r">
              <a:spcBef>
                <a:spcPts val="0"/>
              </a:spcBef>
              <a:buNone/>
              <a:defRPr b="0" baseline="0" i="0" sz="800" u="none" cap="none" strike="noStrike">
                <a:solidFill>
                  <a:srgbClr val="D8D8D8"/>
                </a:solidFill>
                <a:latin typeface="Galdeano"/>
                <a:ea typeface="Galdeano"/>
                <a:cs typeface="Galdeano"/>
                <a:sym typeface="Galdeano"/>
              </a:defRPr>
            </a:lvl1pPr>
          </a:lstStyle>
          <a:p>
            <a:pPr indent="0" lvl="0" marL="0">
              <a:spcBef>
                <a:spcPts val="0"/>
              </a:spcBef>
              <a:buSzPct val="25000"/>
              <a:buNone/>
            </a:pPr>
            <a:fld id="{00000000-1234-1234-1234-123412341234}" type="slidenum">
              <a:rPr lang="en-US"/>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34" name="Shape 34"/>
        <p:cNvGrpSpPr/>
        <p:nvPr/>
      </p:nvGrpSpPr>
      <p:grpSpPr>
        <a:xfrm>
          <a:off x="0" y="0"/>
          <a:ext cx="0" cy="0"/>
          <a:chOff x="0" y="0"/>
          <a:chExt cx="0" cy="0"/>
        </a:xfrm>
      </p:grpSpPr>
      <p:sp>
        <p:nvSpPr>
          <p:cNvPr id="35" name="Shape 35"/>
          <p:cNvSpPr txBox="1"/>
          <p:nvPr>
            <p:ph type="title"/>
          </p:nvPr>
        </p:nvSpPr>
        <p:spPr>
          <a:xfrm>
            <a:off x="1524000" y="1828800"/>
            <a:ext cx="9144000" cy="2743199"/>
          </a:xfrm>
          <a:prstGeom prst="rect">
            <a:avLst/>
          </a:prstGeom>
          <a:noFill/>
          <a:ln>
            <a:noFill/>
          </a:ln>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6" name="Shape 36"/>
          <p:cNvSpPr txBox="1"/>
          <p:nvPr>
            <p:ph idx="1" type="body"/>
          </p:nvPr>
        </p:nvSpPr>
        <p:spPr>
          <a:xfrm>
            <a:off x="1524000" y="4589462"/>
            <a:ext cx="9144000" cy="1506537"/>
          </a:xfrm>
          <a:prstGeom prst="rect">
            <a:avLst/>
          </a:prstGeom>
          <a:noFill/>
          <a:ln>
            <a:noFill/>
          </a:ln>
        </p:spPr>
        <p:txBody>
          <a:bodyPr anchorCtr="0" anchor="t" bIns="91425" lIns="91425" rIns="91425" tIns="91425"/>
          <a:lstStyle>
            <a:lvl1pPr indent="0" marL="0" rtl="0">
              <a:spcBef>
                <a:spcPts val="0"/>
              </a:spcBef>
              <a:buClr>
                <a:schemeClr val="accent1"/>
              </a:buClr>
              <a:buFont typeface="Consolas"/>
              <a:buNone/>
              <a:defRPr/>
            </a:lvl1pPr>
            <a:lvl2pPr indent="0" marL="457200" rtl="0">
              <a:spcBef>
                <a:spcPts val="0"/>
              </a:spcBef>
              <a:buFont typeface="Galdeano"/>
              <a:buNone/>
              <a:defRPr/>
            </a:lvl2pPr>
            <a:lvl3pPr indent="0" marL="914400" rtl="0">
              <a:spcBef>
                <a:spcPts val="0"/>
              </a:spcBef>
              <a:buFont typeface="Galdeano"/>
              <a:buNone/>
              <a:defRPr/>
            </a:lvl3pPr>
            <a:lvl4pPr indent="0" marL="1371600" rtl="0">
              <a:spcBef>
                <a:spcPts val="0"/>
              </a:spcBef>
              <a:buFont typeface="Galdeano"/>
              <a:buNone/>
              <a:defRPr/>
            </a:lvl4pPr>
            <a:lvl5pPr indent="0" marL="1828800" rtl="0">
              <a:spcBef>
                <a:spcPts val="0"/>
              </a:spcBef>
              <a:buFont typeface="Galdeano"/>
              <a:buNone/>
              <a:defRPr/>
            </a:lvl5pPr>
            <a:lvl6pPr indent="0" marL="2286000" rtl="0">
              <a:spcBef>
                <a:spcPts val="0"/>
              </a:spcBef>
              <a:buFont typeface="Galdeano"/>
              <a:buNone/>
              <a:defRPr/>
            </a:lvl6pPr>
            <a:lvl7pPr indent="0" marL="2743200" rtl="0">
              <a:spcBef>
                <a:spcPts val="0"/>
              </a:spcBef>
              <a:buFont typeface="Galdeano"/>
              <a:buNone/>
              <a:defRPr/>
            </a:lvl7pPr>
            <a:lvl8pPr indent="0" marL="3200400" rtl="0">
              <a:spcBef>
                <a:spcPts val="0"/>
              </a:spcBef>
              <a:buFont typeface="Galdeano"/>
              <a:buNone/>
              <a:defRPr/>
            </a:lvl8pPr>
            <a:lvl9pPr indent="0" marL="3657600" rtl="0">
              <a:spcBef>
                <a:spcPts val="0"/>
              </a:spcBef>
              <a:buFont typeface="Galdeano"/>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37" name="Shape 37"/>
        <p:cNvGrpSpPr/>
        <p:nvPr/>
      </p:nvGrpSpPr>
      <p:grpSpPr>
        <a:xfrm>
          <a:off x="0" y="0"/>
          <a:ext cx="0" cy="0"/>
          <a:chOff x="0" y="0"/>
          <a:chExt cx="0" cy="0"/>
        </a:xfrm>
      </p:grpSpPr>
      <p:sp>
        <p:nvSpPr>
          <p:cNvPr id="38" name="Shape 38"/>
          <p:cNvSpPr txBox="1"/>
          <p:nvPr>
            <p:ph type="title"/>
          </p:nvPr>
        </p:nvSpPr>
        <p:spPr>
          <a:xfrm>
            <a:off x="1524000" y="457200"/>
            <a:ext cx="9144000" cy="1143000"/>
          </a:xfrm>
          <a:prstGeom prst="rect">
            <a:avLst/>
          </a:prstGeom>
          <a:noFill/>
          <a:ln>
            <a:noFill/>
          </a:ln>
        </p:spPr>
        <p:txBody>
          <a:bodyPr anchorCtr="0" anchor="b" bIns="91425" lIns="91425" rIns="91425" tIns="91425"/>
          <a:lstStyle>
            <a:lvl1pPr rtl="0" algn="l">
              <a:lnSpc>
                <a:spcPct val="90000"/>
              </a:lnSpc>
              <a:spcBef>
                <a:spcPts val="0"/>
              </a:spcBef>
              <a:buClr>
                <a:schemeClr val="accent1"/>
              </a:buClr>
              <a:buFont typeface="Consolas"/>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9" name="Shape 39"/>
          <p:cNvSpPr txBox="1"/>
          <p:nvPr>
            <p:ph idx="1" type="body"/>
          </p:nvPr>
        </p:nvSpPr>
        <p:spPr>
          <a:xfrm>
            <a:off x="1524000" y="1825625"/>
            <a:ext cx="4343400" cy="4270375"/>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0" name="Shape 40"/>
          <p:cNvSpPr txBox="1"/>
          <p:nvPr>
            <p:ph idx="2" type="body"/>
          </p:nvPr>
        </p:nvSpPr>
        <p:spPr>
          <a:xfrm>
            <a:off x="6324600" y="1825625"/>
            <a:ext cx="4343400" cy="4270375"/>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1" name="Shape 41"/>
          <p:cNvSpPr txBox="1"/>
          <p:nvPr>
            <p:ph idx="10" type="dt"/>
          </p:nvPr>
        </p:nvSpPr>
        <p:spPr>
          <a:xfrm>
            <a:off x="8610600" y="6362700"/>
            <a:ext cx="990599" cy="257175"/>
          </a:xfrm>
          <a:prstGeom prst="rect">
            <a:avLst/>
          </a:prstGeom>
          <a:noFill/>
          <a:ln>
            <a:noFill/>
          </a:ln>
        </p:spPr>
        <p:txBody>
          <a:bodyPr anchorCtr="0" anchor="ctr" bIns="91425" lIns="91425" rIns="91425" tIns="91425"/>
          <a:lstStyle>
            <a:lvl1pPr indent="0" marL="0" marR="0" rtl="0" algn="r">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42" name="Shape 42"/>
          <p:cNvSpPr txBox="1"/>
          <p:nvPr>
            <p:ph idx="11" type="ftr"/>
          </p:nvPr>
        </p:nvSpPr>
        <p:spPr>
          <a:xfrm>
            <a:off x="1524000" y="6362700"/>
            <a:ext cx="6881552" cy="257175"/>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43" name="Shape 43"/>
          <p:cNvSpPr txBox="1"/>
          <p:nvPr>
            <p:ph idx="12" type="sldNum"/>
          </p:nvPr>
        </p:nvSpPr>
        <p:spPr>
          <a:xfrm>
            <a:off x="9829800" y="6362700"/>
            <a:ext cx="838199" cy="257175"/>
          </a:xfrm>
          <a:prstGeom prst="rect">
            <a:avLst/>
          </a:prstGeom>
          <a:noFill/>
          <a:ln>
            <a:noFill/>
          </a:ln>
        </p:spPr>
        <p:txBody>
          <a:bodyPr anchorCtr="0" anchor="ctr" bIns="45700" lIns="91425" rIns="91425" tIns="45700">
            <a:noAutofit/>
          </a:bodyPr>
          <a:lstStyle>
            <a:lvl1pPr indent="0" marL="0" marR="0" rtl="0" algn="r">
              <a:spcBef>
                <a:spcPts val="0"/>
              </a:spcBef>
              <a:buNone/>
              <a:defRPr b="0" baseline="0" i="0" sz="800" u="none" cap="none" strike="noStrike">
                <a:solidFill>
                  <a:srgbClr val="D8D8D8"/>
                </a:solidFill>
                <a:latin typeface="Galdeano"/>
                <a:ea typeface="Galdeano"/>
                <a:cs typeface="Galdeano"/>
                <a:sym typeface="Galdeano"/>
              </a:defRPr>
            </a:lvl1pPr>
          </a:lstStyle>
          <a:p>
            <a:pPr indent="0" lvl="0" marL="0">
              <a:spcBef>
                <a:spcPts val="0"/>
              </a:spcBef>
              <a:buSzPct val="25000"/>
              <a:buNone/>
            </a:pPr>
            <a:fld id="{00000000-1234-1234-1234-123412341234}" type="slidenum">
              <a:rPr lang="en-US"/>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44" name="Shape 44"/>
        <p:cNvGrpSpPr/>
        <p:nvPr/>
      </p:nvGrpSpPr>
      <p:grpSpPr>
        <a:xfrm>
          <a:off x="0" y="0"/>
          <a:ext cx="0" cy="0"/>
          <a:chOff x="0" y="0"/>
          <a:chExt cx="0" cy="0"/>
        </a:xfrm>
      </p:grpSpPr>
      <p:sp>
        <p:nvSpPr>
          <p:cNvPr id="45" name="Shape 45"/>
          <p:cNvSpPr txBox="1"/>
          <p:nvPr>
            <p:ph type="title"/>
          </p:nvPr>
        </p:nvSpPr>
        <p:spPr>
          <a:xfrm>
            <a:off x="1524000" y="457200"/>
            <a:ext cx="9144000" cy="1143000"/>
          </a:xfrm>
          <a:prstGeom prst="rect">
            <a:avLst/>
          </a:prstGeom>
          <a:noFill/>
          <a:ln>
            <a:noFill/>
          </a:ln>
        </p:spPr>
        <p:txBody>
          <a:bodyPr anchorCtr="0" anchor="b" bIns="91425" lIns="91425" rIns="91425" tIns="91425"/>
          <a:lstStyle>
            <a:lvl1pPr rtl="0" algn="l">
              <a:lnSpc>
                <a:spcPct val="90000"/>
              </a:lnSpc>
              <a:spcBef>
                <a:spcPts val="0"/>
              </a:spcBef>
              <a:buClr>
                <a:schemeClr val="accent1"/>
              </a:buClr>
              <a:buFont typeface="Consolas"/>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6" name="Shape 46"/>
          <p:cNvSpPr txBox="1"/>
          <p:nvPr>
            <p:ph idx="1" type="body"/>
          </p:nvPr>
        </p:nvSpPr>
        <p:spPr>
          <a:xfrm>
            <a:off x="1527048" y="1828800"/>
            <a:ext cx="4343400" cy="685799"/>
          </a:xfrm>
          <a:prstGeom prst="rect">
            <a:avLst/>
          </a:prstGeom>
          <a:noFill/>
          <a:ln>
            <a:noFill/>
          </a:ln>
        </p:spPr>
        <p:txBody>
          <a:bodyPr anchorCtr="0" anchor="ctr" bIns="91425" lIns="91425" rIns="91425" tIns="91425"/>
          <a:lstStyle>
            <a:lvl1pPr indent="0" marL="0" rtl="0">
              <a:spcBef>
                <a:spcPts val="0"/>
              </a:spcBef>
              <a:buClr>
                <a:schemeClr val="lt1"/>
              </a:buClr>
              <a:buFont typeface="Galdeano"/>
              <a:buNone/>
              <a:defRPr/>
            </a:lvl1pPr>
            <a:lvl2pPr indent="0" marL="457200" rtl="0">
              <a:spcBef>
                <a:spcPts val="0"/>
              </a:spcBef>
              <a:buFont typeface="Galdeano"/>
              <a:buNone/>
              <a:defRPr/>
            </a:lvl2pPr>
            <a:lvl3pPr indent="0" marL="914400" rtl="0">
              <a:spcBef>
                <a:spcPts val="0"/>
              </a:spcBef>
              <a:buFont typeface="Galdeano"/>
              <a:buNone/>
              <a:defRPr/>
            </a:lvl3pPr>
            <a:lvl4pPr indent="0" marL="1371600" rtl="0">
              <a:spcBef>
                <a:spcPts val="0"/>
              </a:spcBef>
              <a:buFont typeface="Galdeano"/>
              <a:buNone/>
              <a:defRPr/>
            </a:lvl4pPr>
            <a:lvl5pPr indent="0" marL="1828800" rtl="0">
              <a:spcBef>
                <a:spcPts val="0"/>
              </a:spcBef>
              <a:buFont typeface="Galdeano"/>
              <a:buNone/>
              <a:defRPr/>
            </a:lvl5pPr>
            <a:lvl6pPr indent="0" marL="2286000" rtl="0">
              <a:spcBef>
                <a:spcPts val="0"/>
              </a:spcBef>
              <a:buFont typeface="Galdeano"/>
              <a:buNone/>
              <a:defRPr/>
            </a:lvl6pPr>
            <a:lvl7pPr indent="0" marL="2743200" rtl="0">
              <a:spcBef>
                <a:spcPts val="0"/>
              </a:spcBef>
              <a:buFont typeface="Galdeano"/>
              <a:buNone/>
              <a:defRPr/>
            </a:lvl7pPr>
            <a:lvl8pPr indent="0" marL="3200400" rtl="0">
              <a:spcBef>
                <a:spcPts val="0"/>
              </a:spcBef>
              <a:buFont typeface="Galdeano"/>
              <a:buNone/>
              <a:defRPr/>
            </a:lvl8pPr>
            <a:lvl9pPr indent="0" marL="3657600" rtl="0">
              <a:spcBef>
                <a:spcPts val="0"/>
              </a:spcBef>
              <a:buFont typeface="Galdeano"/>
              <a:buNone/>
              <a:defRPr/>
            </a:lvl9pPr>
          </a:lstStyle>
          <a:p/>
        </p:txBody>
      </p:sp>
      <p:sp>
        <p:nvSpPr>
          <p:cNvPr id="47" name="Shape 47"/>
          <p:cNvSpPr txBox="1"/>
          <p:nvPr>
            <p:ph idx="2" type="body"/>
          </p:nvPr>
        </p:nvSpPr>
        <p:spPr>
          <a:xfrm>
            <a:off x="1527048" y="2514600"/>
            <a:ext cx="4343400" cy="3581400"/>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8" name="Shape 48"/>
          <p:cNvSpPr txBox="1"/>
          <p:nvPr>
            <p:ph idx="3" type="body"/>
          </p:nvPr>
        </p:nvSpPr>
        <p:spPr>
          <a:xfrm>
            <a:off x="6327648" y="1828800"/>
            <a:ext cx="4343400" cy="685799"/>
          </a:xfrm>
          <a:prstGeom prst="rect">
            <a:avLst/>
          </a:prstGeom>
          <a:noFill/>
          <a:ln>
            <a:noFill/>
          </a:ln>
        </p:spPr>
        <p:txBody>
          <a:bodyPr anchorCtr="0" anchor="ctr" bIns="91425" lIns="91425" rIns="91425" tIns="91425"/>
          <a:lstStyle>
            <a:lvl1pPr indent="0" marL="0" rtl="0">
              <a:spcBef>
                <a:spcPts val="0"/>
              </a:spcBef>
              <a:buClr>
                <a:schemeClr val="lt1"/>
              </a:buClr>
              <a:buFont typeface="Galdeano"/>
              <a:buNone/>
              <a:defRPr/>
            </a:lvl1pPr>
            <a:lvl2pPr indent="0" marL="457200" rtl="0">
              <a:spcBef>
                <a:spcPts val="0"/>
              </a:spcBef>
              <a:buFont typeface="Galdeano"/>
              <a:buNone/>
              <a:defRPr/>
            </a:lvl2pPr>
            <a:lvl3pPr indent="0" marL="914400" rtl="0">
              <a:spcBef>
                <a:spcPts val="0"/>
              </a:spcBef>
              <a:buFont typeface="Galdeano"/>
              <a:buNone/>
              <a:defRPr/>
            </a:lvl3pPr>
            <a:lvl4pPr indent="0" marL="1371600" rtl="0">
              <a:spcBef>
                <a:spcPts val="0"/>
              </a:spcBef>
              <a:buFont typeface="Galdeano"/>
              <a:buNone/>
              <a:defRPr/>
            </a:lvl4pPr>
            <a:lvl5pPr indent="0" marL="1828800" rtl="0">
              <a:spcBef>
                <a:spcPts val="0"/>
              </a:spcBef>
              <a:buFont typeface="Galdeano"/>
              <a:buNone/>
              <a:defRPr/>
            </a:lvl5pPr>
            <a:lvl6pPr indent="0" marL="2286000" rtl="0">
              <a:spcBef>
                <a:spcPts val="0"/>
              </a:spcBef>
              <a:buFont typeface="Galdeano"/>
              <a:buNone/>
              <a:defRPr/>
            </a:lvl6pPr>
            <a:lvl7pPr indent="0" marL="2743200" rtl="0">
              <a:spcBef>
                <a:spcPts val="0"/>
              </a:spcBef>
              <a:buFont typeface="Galdeano"/>
              <a:buNone/>
              <a:defRPr/>
            </a:lvl7pPr>
            <a:lvl8pPr indent="0" marL="3200400" rtl="0">
              <a:spcBef>
                <a:spcPts val="0"/>
              </a:spcBef>
              <a:buFont typeface="Galdeano"/>
              <a:buNone/>
              <a:defRPr/>
            </a:lvl8pPr>
            <a:lvl9pPr indent="0" marL="3657600" rtl="0">
              <a:spcBef>
                <a:spcPts val="0"/>
              </a:spcBef>
              <a:buFont typeface="Galdeano"/>
              <a:buNone/>
              <a:defRPr/>
            </a:lvl9pPr>
          </a:lstStyle>
          <a:p/>
        </p:txBody>
      </p:sp>
      <p:sp>
        <p:nvSpPr>
          <p:cNvPr id="49" name="Shape 49"/>
          <p:cNvSpPr txBox="1"/>
          <p:nvPr>
            <p:ph idx="4" type="body"/>
          </p:nvPr>
        </p:nvSpPr>
        <p:spPr>
          <a:xfrm>
            <a:off x="6327648" y="2514600"/>
            <a:ext cx="4343400" cy="3581400"/>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0" name="Shape 50"/>
          <p:cNvSpPr txBox="1"/>
          <p:nvPr>
            <p:ph idx="10" type="dt"/>
          </p:nvPr>
        </p:nvSpPr>
        <p:spPr>
          <a:xfrm>
            <a:off x="8610600" y="6362700"/>
            <a:ext cx="990599" cy="257175"/>
          </a:xfrm>
          <a:prstGeom prst="rect">
            <a:avLst/>
          </a:prstGeom>
          <a:noFill/>
          <a:ln>
            <a:noFill/>
          </a:ln>
        </p:spPr>
        <p:txBody>
          <a:bodyPr anchorCtr="0" anchor="ctr" bIns="91425" lIns="91425" rIns="91425" tIns="91425"/>
          <a:lstStyle>
            <a:lvl1pPr indent="0" marL="0" marR="0" rtl="0" algn="r">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51" name="Shape 51"/>
          <p:cNvSpPr txBox="1"/>
          <p:nvPr>
            <p:ph idx="11" type="ftr"/>
          </p:nvPr>
        </p:nvSpPr>
        <p:spPr>
          <a:xfrm>
            <a:off x="1524000" y="6362700"/>
            <a:ext cx="6881552" cy="257175"/>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52" name="Shape 52"/>
          <p:cNvSpPr txBox="1"/>
          <p:nvPr>
            <p:ph idx="12" type="sldNum"/>
          </p:nvPr>
        </p:nvSpPr>
        <p:spPr>
          <a:xfrm>
            <a:off x="9829800" y="6362700"/>
            <a:ext cx="838199" cy="257175"/>
          </a:xfrm>
          <a:prstGeom prst="rect">
            <a:avLst/>
          </a:prstGeom>
          <a:noFill/>
          <a:ln>
            <a:noFill/>
          </a:ln>
        </p:spPr>
        <p:txBody>
          <a:bodyPr anchorCtr="0" anchor="ctr" bIns="45700" lIns="91425" rIns="91425" tIns="45700">
            <a:noAutofit/>
          </a:bodyPr>
          <a:lstStyle>
            <a:lvl1pPr indent="0" marL="0" marR="0" rtl="0" algn="r">
              <a:spcBef>
                <a:spcPts val="0"/>
              </a:spcBef>
              <a:buNone/>
              <a:defRPr b="0" baseline="0" i="0" sz="800" u="none" cap="none" strike="noStrike">
                <a:solidFill>
                  <a:srgbClr val="D8D8D8"/>
                </a:solidFill>
                <a:latin typeface="Galdeano"/>
                <a:ea typeface="Galdeano"/>
                <a:cs typeface="Galdeano"/>
                <a:sym typeface="Galdeano"/>
              </a:defRPr>
            </a:lvl1pPr>
          </a:lstStyle>
          <a:p>
            <a:pPr indent="0" lvl="0" marL="0">
              <a:spcBef>
                <a:spcPts val="0"/>
              </a:spcBef>
              <a:buSzPct val="25000"/>
              <a:buNone/>
            </a:pPr>
            <a:fld id="{00000000-1234-1234-1234-123412341234}" type="slidenum">
              <a:rPr lang="en-US"/>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ntent with Caption">
    <p:spTree>
      <p:nvGrpSpPr>
        <p:cNvPr id="53" name="Shape 53"/>
        <p:cNvGrpSpPr/>
        <p:nvPr/>
      </p:nvGrpSpPr>
      <p:grpSpPr>
        <a:xfrm>
          <a:off x="0" y="0"/>
          <a:ext cx="0" cy="0"/>
          <a:chOff x="0" y="0"/>
          <a:chExt cx="0" cy="0"/>
        </a:xfrm>
      </p:grpSpPr>
      <p:sp>
        <p:nvSpPr>
          <p:cNvPr id="54" name="Shape 54"/>
          <p:cNvSpPr txBox="1"/>
          <p:nvPr>
            <p:ph type="title"/>
          </p:nvPr>
        </p:nvSpPr>
        <p:spPr>
          <a:xfrm>
            <a:off x="8002586" y="1600200"/>
            <a:ext cx="3122613" cy="1828800"/>
          </a:xfrm>
          <a:prstGeom prst="rect">
            <a:avLst/>
          </a:prstGeom>
          <a:noFill/>
          <a:ln>
            <a:noFill/>
          </a:ln>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5" name="Shape 55"/>
          <p:cNvSpPr txBox="1"/>
          <p:nvPr>
            <p:ph idx="1" type="body"/>
          </p:nvPr>
        </p:nvSpPr>
        <p:spPr>
          <a:xfrm>
            <a:off x="760412" y="762000"/>
            <a:ext cx="6400799" cy="5333999"/>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6" name="Shape 56"/>
          <p:cNvSpPr txBox="1"/>
          <p:nvPr>
            <p:ph idx="2" type="body"/>
          </p:nvPr>
        </p:nvSpPr>
        <p:spPr>
          <a:xfrm>
            <a:off x="8001039" y="3429000"/>
            <a:ext cx="3124160" cy="1828800"/>
          </a:xfrm>
          <a:prstGeom prst="rect">
            <a:avLst/>
          </a:prstGeom>
          <a:noFill/>
          <a:ln>
            <a:noFill/>
          </a:ln>
        </p:spPr>
        <p:txBody>
          <a:bodyPr anchorCtr="0" anchor="t" bIns="91425" lIns="91425" rIns="91425" tIns="91425"/>
          <a:lstStyle>
            <a:lvl1pPr indent="0" marL="0" rtl="0">
              <a:spcBef>
                <a:spcPts val="0"/>
              </a:spcBef>
              <a:buFont typeface="Galdeano"/>
              <a:buNone/>
              <a:defRPr/>
            </a:lvl1pPr>
            <a:lvl2pPr indent="0" marL="457200" rtl="0">
              <a:spcBef>
                <a:spcPts val="0"/>
              </a:spcBef>
              <a:buFont typeface="Galdeano"/>
              <a:buNone/>
              <a:defRPr/>
            </a:lvl2pPr>
            <a:lvl3pPr indent="0" marL="914400" rtl="0">
              <a:spcBef>
                <a:spcPts val="0"/>
              </a:spcBef>
              <a:buFont typeface="Galdeano"/>
              <a:buNone/>
              <a:defRPr/>
            </a:lvl3pPr>
            <a:lvl4pPr indent="0" marL="1371600" rtl="0">
              <a:spcBef>
                <a:spcPts val="0"/>
              </a:spcBef>
              <a:buFont typeface="Galdeano"/>
              <a:buNone/>
              <a:defRPr/>
            </a:lvl4pPr>
            <a:lvl5pPr indent="0" marL="1828800" rtl="0">
              <a:spcBef>
                <a:spcPts val="0"/>
              </a:spcBef>
              <a:buFont typeface="Galdeano"/>
              <a:buNone/>
              <a:defRPr/>
            </a:lvl5pPr>
            <a:lvl6pPr indent="0" marL="2286000" rtl="0">
              <a:spcBef>
                <a:spcPts val="0"/>
              </a:spcBef>
              <a:buFont typeface="Galdeano"/>
              <a:buNone/>
              <a:defRPr/>
            </a:lvl6pPr>
            <a:lvl7pPr indent="0" marL="2743200" rtl="0">
              <a:spcBef>
                <a:spcPts val="0"/>
              </a:spcBef>
              <a:buFont typeface="Galdeano"/>
              <a:buNone/>
              <a:defRPr/>
            </a:lvl7pPr>
            <a:lvl8pPr indent="0" marL="3200400" rtl="0">
              <a:spcBef>
                <a:spcPts val="0"/>
              </a:spcBef>
              <a:buFont typeface="Galdeano"/>
              <a:buNone/>
              <a:defRPr/>
            </a:lvl8pPr>
            <a:lvl9pPr indent="0" marL="3657600" rtl="0">
              <a:spcBef>
                <a:spcPts val="0"/>
              </a:spcBef>
              <a:buFont typeface="Galdeano"/>
              <a:buNone/>
              <a:defRPr/>
            </a:lvl9pPr>
          </a:lstStyle>
          <a:p/>
        </p:txBody>
      </p:sp>
      <p:sp>
        <p:nvSpPr>
          <p:cNvPr id="57" name="Shape 57"/>
          <p:cNvSpPr txBox="1"/>
          <p:nvPr>
            <p:ph idx="10" type="dt"/>
          </p:nvPr>
        </p:nvSpPr>
        <p:spPr>
          <a:xfrm>
            <a:off x="8610600" y="6362700"/>
            <a:ext cx="990599" cy="257175"/>
          </a:xfrm>
          <a:prstGeom prst="rect">
            <a:avLst/>
          </a:prstGeom>
          <a:noFill/>
          <a:ln>
            <a:noFill/>
          </a:ln>
        </p:spPr>
        <p:txBody>
          <a:bodyPr anchorCtr="0" anchor="ctr" bIns="91425" lIns="91425" rIns="91425" tIns="91425"/>
          <a:lstStyle>
            <a:lvl1pPr indent="0" marL="0" marR="0" rtl="0" algn="r">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58" name="Shape 58"/>
          <p:cNvSpPr txBox="1"/>
          <p:nvPr>
            <p:ph idx="11" type="ftr"/>
          </p:nvPr>
        </p:nvSpPr>
        <p:spPr>
          <a:xfrm>
            <a:off x="1524000" y="6362700"/>
            <a:ext cx="6881552" cy="257175"/>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59" name="Shape 59"/>
          <p:cNvSpPr txBox="1"/>
          <p:nvPr>
            <p:ph idx="12" type="sldNum"/>
          </p:nvPr>
        </p:nvSpPr>
        <p:spPr>
          <a:xfrm>
            <a:off x="9829800" y="6362700"/>
            <a:ext cx="838199" cy="257175"/>
          </a:xfrm>
          <a:prstGeom prst="rect">
            <a:avLst/>
          </a:prstGeom>
          <a:noFill/>
          <a:ln>
            <a:noFill/>
          </a:ln>
        </p:spPr>
        <p:txBody>
          <a:bodyPr anchorCtr="0" anchor="ctr" bIns="45700" lIns="91425" rIns="91425" tIns="45700">
            <a:noAutofit/>
          </a:bodyPr>
          <a:lstStyle>
            <a:lvl1pPr indent="0" marL="0" marR="0" rtl="0" algn="r">
              <a:spcBef>
                <a:spcPts val="0"/>
              </a:spcBef>
              <a:buNone/>
              <a:defRPr b="0" baseline="0" i="0" sz="800" u="none" cap="none" strike="noStrike">
                <a:solidFill>
                  <a:srgbClr val="D8D8D8"/>
                </a:solidFill>
                <a:latin typeface="Galdeano"/>
                <a:ea typeface="Galdeano"/>
                <a:cs typeface="Galdeano"/>
                <a:sym typeface="Galdeano"/>
              </a:defRPr>
            </a:lvl1pPr>
          </a:lstStyle>
          <a:p>
            <a:pPr indent="0" lvl="0" marL="0">
              <a:spcBef>
                <a:spcPts val="0"/>
              </a:spcBef>
              <a:buSzPct val="25000"/>
              <a:buNone/>
            </a:pPr>
            <a:fld id="{00000000-1234-1234-1234-123412341234}" type="slidenum">
              <a:rPr lang="en-US"/>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60" name="Shape 60"/>
        <p:cNvGrpSpPr/>
        <p:nvPr/>
      </p:nvGrpSpPr>
      <p:grpSpPr>
        <a:xfrm>
          <a:off x="0" y="0"/>
          <a:ext cx="0" cy="0"/>
          <a:chOff x="0" y="0"/>
          <a:chExt cx="0" cy="0"/>
        </a:xfrm>
      </p:grpSpPr>
      <p:sp>
        <p:nvSpPr>
          <p:cNvPr id="61" name="Shape 61"/>
          <p:cNvSpPr/>
          <p:nvPr/>
        </p:nvSpPr>
        <p:spPr>
          <a:xfrm>
            <a:off x="644091" y="640079"/>
            <a:ext cx="6675119" cy="5577839"/>
          </a:xfrm>
          <a:prstGeom prst="rect">
            <a:avLst/>
          </a:prstGeom>
          <a:solidFill>
            <a:srgbClr val="000000"/>
          </a:solidFill>
          <a:ln cap="flat" cmpd="sng" w="1016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baseline="0" i="0" sz="1600" u="none" cap="none" strike="noStrike">
              <a:solidFill>
                <a:schemeClr val="lt1"/>
              </a:solidFill>
              <a:latin typeface="Galdeano"/>
              <a:ea typeface="Galdeano"/>
              <a:cs typeface="Galdeano"/>
              <a:sym typeface="Galdeano"/>
            </a:endParaRPr>
          </a:p>
        </p:txBody>
      </p:sp>
      <p:sp>
        <p:nvSpPr>
          <p:cNvPr id="62" name="Shape 62"/>
          <p:cNvSpPr txBox="1"/>
          <p:nvPr>
            <p:ph type="title"/>
          </p:nvPr>
        </p:nvSpPr>
        <p:spPr>
          <a:xfrm>
            <a:off x="7997952" y="1600200"/>
            <a:ext cx="3127247" cy="1828800"/>
          </a:xfrm>
          <a:prstGeom prst="rect">
            <a:avLst/>
          </a:prstGeom>
          <a:noFill/>
          <a:ln>
            <a:noFill/>
          </a:ln>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3" name="Shape 63"/>
          <p:cNvSpPr/>
          <p:nvPr>
            <p:ph idx="2" type="pic"/>
          </p:nvPr>
        </p:nvSpPr>
        <p:spPr>
          <a:xfrm>
            <a:off x="781250" y="777239"/>
            <a:ext cx="6400799" cy="5303520"/>
          </a:xfrm>
          <a:prstGeom prst="rect">
            <a:avLst/>
          </a:prstGeom>
          <a:noFill/>
          <a:ln>
            <a:noFill/>
          </a:ln>
        </p:spPr>
      </p:sp>
      <p:sp>
        <p:nvSpPr>
          <p:cNvPr id="64" name="Shape 64"/>
          <p:cNvSpPr txBox="1"/>
          <p:nvPr>
            <p:ph idx="1" type="body"/>
          </p:nvPr>
        </p:nvSpPr>
        <p:spPr>
          <a:xfrm>
            <a:off x="7997952" y="3429000"/>
            <a:ext cx="3127247" cy="1828800"/>
          </a:xfrm>
          <a:prstGeom prst="rect">
            <a:avLst/>
          </a:prstGeom>
          <a:noFill/>
          <a:ln>
            <a:noFill/>
          </a:ln>
        </p:spPr>
        <p:txBody>
          <a:bodyPr anchorCtr="0" anchor="t" bIns="91425" lIns="91425" rIns="91425" tIns="91425"/>
          <a:lstStyle>
            <a:lvl1pPr indent="0" marL="0" rtl="0">
              <a:spcBef>
                <a:spcPts val="0"/>
              </a:spcBef>
              <a:buFont typeface="Galdeano"/>
              <a:buNone/>
              <a:defRPr/>
            </a:lvl1pPr>
            <a:lvl2pPr indent="0" marL="457200" rtl="0">
              <a:spcBef>
                <a:spcPts val="0"/>
              </a:spcBef>
              <a:buFont typeface="Galdeano"/>
              <a:buNone/>
              <a:defRPr/>
            </a:lvl2pPr>
            <a:lvl3pPr indent="0" marL="914400" rtl="0">
              <a:spcBef>
                <a:spcPts val="0"/>
              </a:spcBef>
              <a:buFont typeface="Galdeano"/>
              <a:buNone/>
              <a:defRPr/>
            </a:lvl3pPr>
            <a:lvl4pPr indent="0" marL="1371600" rtl="0">
              <a:spcBef>
                <a:spcPts val="0"/>
              </a:spcBef>
              <a:buFont typeface="Galdeano"/>
              <a:buNone/>
              <a:defRPr/>
            </a:lvl4pPr>
            <a:lvl5pPr indent="0" marL="1828800" rtl="0">
              <a:spcBef>
                <a:spcPts val="0"/>
              </a:spcBef>
              <a:buFont typeface="Galdeano"/>
              <a:buNone/>
              <a:defRPr/>
            </a:lvl5pPr>
            <a:lvl6pPr indent="0" marL="2286000" rtl="0">
              <a:spcBef>
                <a:spcPts val="0"/>
              </a:spcBef>
              <a:buFont typeface="Galdeano"/>
              <a:buNone/>
              <a:defRPr/>
            </a:lvl6pPr>
            <a:lvl7pPr indent="0" marL="2743200" rtl="0">
              <a:spcBef>
                <a:spcPts val="0"/>
              </a:spcBef>
              <a:buFont typeface="Galdeano"/>
              <a:buNone/>
              <a:defRPr/>
            </a:lvl7pPr>
            <a:lvl8pPr indent="0" marL="3200400" rtl="0">
              <a:spcBef>
                <a:spcPts val="0"/>
              </a:spcBef>
              <a:buFont typeface="Galdeano"/>
              <a:buNone/>
              <a:defRPr/>
            </a:lvl8pPr>
            <a:lvl9pPr indent="0" marL="3657600" rtl="0">
              <a:spcBef>
                <a:spcPts val="0"/>
              </a:spcBef>
              <a:buFont typeface="Galdeano"/>
              <a:buNone/>
              <a:defRPr/>
            </a:lvl9pPr>
          </a:lstStyle>
          <a:p/>
        </p:txBody>
      </p:sp>
      <p:sp>
        <p:nvSpPr>
          <p:cNvPr id="65" name="Shape 65"/>
          <p:cNvSpPr txBox="1"/>
          <p:nvPr>
            <p:ph idx="10" type="dt"/>
          </p:nvPr>
        </p:nvSpPr>
        <p:spPr>
          <a:xfrm>
            <a:off x="8610600" y="6362700"/>
            <a:ext cx="990599" cy="257175"/>
          </a:xfrm>
          <a:prstGeom prst="rect">
            <a:avLst/>
          </a:prstGeom>
          <a:noFill/>
          <a:ln>
            <a:noFill/>
          </a:ln>
        </p:spPr>
        <p:txBody>
          <a:bodyPr anchorCtr="0" anchor="ctr" bIns="91425" lIns="91425" rIns="91425" tIns="91425"/>
          <a:lstStyle>
            <a:lvl1pPr indent="0" marL="0" marR="0" rtl="0" algn="r">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66" name="Shape 66"/>
          <p:cNvSpPr txBox="1"/>
          <p:nvPr>
            <p:ph idx="11" type="ftr"/>
          </p:nvPr>
        </p:nvSpPr>
        <p:spPr>
          <a:xfrm>
            <a:off x="1524000" y="6362700"/>
            <a:ext cx="6881552" cy="257175"/>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67" name="Shape 67"/>
          <p:cNvSpPr txBox="1"/>
          <p:nvPr>
            <p:ph idx="12" type="sldNum"/>
          </p:nvPr>
        </p:nvSpPr>
        <p:spPr>
          <a:xfrm>
            <a:off x="9829800" y="6362700"/>
            <a:ext cx="838199" cy="257175"/>
          </a:xfrm>
          <a:prstGeom prst="rect">
            <a:avLst/>
          </a:prstGeom>
          <a:noFill/>
          <a:ln>
            <a:noFill/>
          </a:ln>
        </p:spPr>
        <p:txBody>
          <a:bodyPr anchorCtr="0" anchor="ctr" bIns="45700" lIns="91425" rIns="91425" tIns="45700">
            <a:noAutofit/>
          </a:bodyPr>
          <a:lstStyle>
            <a:lvl1pPr indent="0" marL="0" marR="0" rtl="0" algn="r">
              <a:spcBef>
                <a:spcPts val="0"/>
              </a:spcBef>
              <a:buNone/>
              <a:defRPr b="0" baseline="0" i="0" sz="800" u="none" cap="none" strike="noStrike">
                <a:solidFill>
                  <a:srgbClr val="D8D8D8"/>
                </a:solidFill>
                <a:latin typeface="Galdeano"/>
                <a:ea typeface="Galdeano"/>
                <a:cs typeface="Galdeano"/>
                <a:sym typeface="Galdeano"/>
              </a:defRPr>
            </a:lvl1pPr>
          </a:lstStyle>
          <a:p>
            <a:pPr indent="0" lvl="0" marL="0">
              <a:spcBef>
                <a:spcPts val="0"/>
              </a:spcBef>
              <a:buSzPct val="25000"/>
              <a:buNone/>
            </a:pPr>
            <a:fld id="{00000000-1234-1234-1234-123412341234}" type="slidenum">
              <a:rPr lang="en-US"/>
              <a:t>‹#›</a:t>
            </a:fld>
          </a:p>
        </p:txBody>
      </p:sp>
    </p:spTree>
  </p:cSld>
  <p:clrMapOvr>
    <a:masterClrMapping/>
  </p:clrMapOvr>
</p:sldLayout>
</file>

<file path=ppt/slideMasters/_rels/slideMaster1.xml.rels><?xml version="1.0" encoding="UTF-8" standalone="yes"?><Relationships xmlns="http://schemas.openxmlformats.org/package/2006/relationships"><Relationship Id="rId12" Type="http://schemas.openxmlformats.org/officeDocument/2006/relationships/theme" Target="../theme/theme2.xml"/><Relationship Id="rId2" Type="http://schemas.openxmlformats.org/officeDocument/2006/relationships/slideLayout" Target="../slideLayouts/slideLayout2.xml"/><Relationship Id="rId1" Type="http://schemas.openxmlformats.org/officeDocument/2006/relationships/slideLayout" Target="../slideLayouts/slideLayout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11" Type="http://schemas.openxmlformats.org/officeDocument/2006/relationships/slideLayout" Target="../slideLayouts/slideLayout11.xml"/><Relationship Id="rId3" Type="http://schemas.openxmlformats.org/officeDocument/2006/relationships/slideLayout" Target="../slideLayouts/slideLayout3.xml"/><Relationship Id="rId9" Type="http://schemas.openxmlformats.org/officeDocument/2006/relationships/slideLayout" Target="../slideLayouts/slideLayout9.xml"/><Relationship Id="rId6" Type="http://schemas.openxmlformats.org/officeDocument/2006/relationships/slideLayout" Target="../slideLayouts/slideLayout6.xml"/><Relationship Id="rId5" Type="http://schemas.openxmlformats.org/officeDocument/2006/relationships/slideLayout" Target="../slideLayouts/slideLayout5.xml"/><Relationship Id="rId8" Type="http://schemas.openxmlformats.org/officeDocument/2006/relationships/slideLayout" Target="../slideLayouts/slideLayout8.xml"/><Relationship Id="rId7"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8" name="Shape 8"/>
        <p:cNvGrpSpPr/>
        <p:nvPr/>
      </p:nvGrpSpPr>
      <p:grpSpPr>
        <a:xfrm>
          <a:off x="0" y="0"/>
          <a:ext cx="0" cy="0"/>
          <a:chOff x="0" y="0"/>
          <a:chExt cx="0" cy="0"/>
        </a:xfrm>
      </p:grpSpPr>
      <p:sp>
        <p:nvSpPr>
          <p:cNvPr id="9" name="Shape 9"/>
          <p:cNvSpPr txBox="1"/>
          <p:nvPr>
            <p:ph type="title"/>
          </p:nvPr>
        </p:nvSpPr>
        <p:spPr>
          <a:xfrm>
            <a:off x="1524000" y="457200"/>
            <a:ext cx="9144000" cy="1143000"/>
          </a:xfrm>
          <a:prstGeom prst="rect">
            <a:avLst/>
          </a:prstGeom>
          <a:noFill/>
          <a:ln>
            <a:noFill/>
          </a:ln>
        </p:spPr>
        <p:txBody>
          <a:bodyPr anchorCtr="0" anchor="b" bIns="91425" lIns="91425" rIns="91425" tIns="91425"/>
          <a:lstStyle>
            <a:lvl1pPr indent="0" marL="0" marR="0" rtl="0" algn="l">
              <a:lnSpc>
                <a:spcPct val="90000"/>
              </a:lnSpc>
              <a:spcBef>
                <a:spcPts val="0"/>
              </a:spcBef>
              <a:buClr>
                <a:schemeClr val="accent1"/>
              </a:buClr>
              <a:buFont typeface="Consolas"/>
              <a:buNone/>
              <a:defRPr/>
            </a:lvl1pPr>
            <a:lvl2pPr indent="0" marL="0" marR="0" rtl="0" algn="l">
              <a:spcBef>
                <a:spcPts val="0"/>
              </a:spcBef>
              <a:defRPr/>
            </a:lvl2pPr>
            <a:lvl3pPr indent="0" marL="0" marR="0" rtl="0" algn="l">
              <a:spcBef>
                <a:spcPts val="0"/>
              </a:spcBef>
              <a:defRPr/>
            </a:lvl3pPr>
            <a:lvl4pPr indent="0" marL="0" marR="0" rtl="0" algn="l">
              <a:spcBef>
                <a:spcPts val="0"/>
              </a:spcBef>
              <a:defRPr/>
            </a:lvl4pPr>
            <a:lvl5pPr indent="0" marL="0" marR="0" rtl="0" algn="l">
              <a:spcBef>
                <a:spcPts val="0"/>
              </a:spcBef>
              <a:defRPr/>
            </a:lvl5pPr>
            <a:lvl6pPr indent="0" marL="0" marR="0" rtl="0" algn="l">
              <a:spcBef>
                <a:spcPts val="0"/>
              </a:spcBef>
              <a:defRPr/>
            </a:lvl6pPr>
            <a:lvl7pPr indent="0" marL="0" marR="0" rtl="0" algn="l">
              <a:spcBef>
                <a:spcPts val="0"/>
              </a:spcBef>
              <a:defRPr/>
            </a:lvl7pPr>
            <a:lvl8pPr indent="0" marL="0" marR="0" rtl="0" algn="l">
              <a:spcBef>
                <a:spcPts val="0"/>
              </a:spcBef>
              <a:defRPr/>
            </a:lvl8pPr>
            <a:lvl9pPr indent="0" marL="0" marR="0" rtl="0" algn="l">
              <a:spcBef>
                <a:spcPts val="0"/>
              </a:spcBef>
              <a:defRPr/>
            </a:lvl9pPr>
          </a:lstStyle>
          <a:p/>
        </p:txBody>
      </p:sp>
      <p:sp>
        <p:nvSpPr>
          <p:cNvPr id="10" name="Shape 10"/>
          <p:cNvSpPr txBox="1"/>
          <p:nvPr>
            <p:ph idx="1" type="body"/>
          </p:nvPr>
        </p:nvSpPr>
        <p:spPr>
          <a:xfrm>
            <a:off x="1524000" y="1828800"/>
            <a:ext cx="9144000" cy="4267199"/>
          </a:xfrm>
          <a:prstGeom prst="rect">
            <a:avLst/>
          </a:prstGeom>
          <a:noFill/>
          <a:ln>
            <a:noFill/>
          </a:ln>
        </p:spPr>
        <p:txBody>
          <a:bodyPr anchorCtr="0" anchor="t" bIns="91425" lIns="91425" rIns="91425" tIns="91425"/>
          <a:lstStyle>
            <a:lvl1pPr indent="-101600" marL="228600" marR="0" rtl="0" algn="l">
              <a:lnSpc>
                <a:spcPct val="90000"/>
              </a:lnSpc>
              <a:spcBef>
                <a:spcPts val="1800"/>
              </a:spcBef>
              <a:buClr>
                <a:schemeClr val="accent1"/>
              </a:buClr>
              <a:buFont typeface="Arial"/>
              <a:buChar char="•"/>
              <a:defRPr/>
            </a:lvl1pPr>
            <a:lvl2pPr indent="-124459" marL="594360" marR="0" rtl="0" algn="l">
              <a:lnSpc>
                <a:spcPct val="90000"/>
              </a:lnSpc>
              <a:spcBef>
                <a:spcPts val="1000"/>
              </a:spcBef>
              <a:buClr>
                <a:schemeClr val="accent1"/>
              </a:buClr>
              <a:buFont typeface="Arial"/>
              <a:buChar char="•"/>
              <a:defRPr/>
            </a:lvl2pPr>
            <a:lvl3pPr indent="-127000" marL="914400" marR="0" rtl="0" algn="l">
              <a:lnSpc>
                <a:spcPct val="90000"/>
              </a:lnSpc>
              <a:spcBef>
                <a:spcPts val="800"/>
              </a:spcBef>
              <a:buClr>
                <a:schemeClr val="accent1"/>
              </a:buClr>
              <a:buFont typeface="Arial"/>
              <a:buChar char="•"/>
              <a:defRPr/>
            </a:lvl3pPr>
            <a:lvl4pPr indent="-142239" marL="1234440" marR="0" rtl="0" algn="l">
              <a:lnSpc>
                <a:spcPct val="90000"/>
              </a:lnSpc>
              <a:spcBef>
                <a:spcPts val="800"/>
              </a:spcBef>
              <a:buClr>
                <a:schemeClr val="accent1"/>
              </a:buClr>
              <a:buFont typeface="Arial"/>
              <a:buChar char="•"/>
              <a:defRPr/>
            </a:lvl4pPr>
            <a:lvl5pPr indent="-149860" marL="1508760" marR="0" rtl="0" algn="l">
              <a:lnSpc>
                <a:spcPct val="90000"/>
              </a:lnSpc>
              <a:spcBef>
                <a:spcPts val="800"/>
              </a:spcBef>
              <a:buClr>
                <a:schemeClr val="accent1"/>
              </a:buClr>
              <a:buFont typeface="Arial"/>
              <a:buChar char="•"/>
              <a:defRPr/>
            </a:lvl5pPr>
            <a:lvl6pPr indent="-144779" marL="1783079" marR="0" rtl="0" algn="l">
              <a:lnSpc>
                <a:spcPct val="90000"/>
              </a:lnSpc>
              <a:spcBef>
                <a:spcPts val="800"/>
              </a:spcBef>
              <a:buClr>
                <a:schemeClr val="accent1"/>
              </a:buClr>
              <a:buFont typeface="Arial"/>
              <a:buChar char="•"/>
              <a:defRPr/>
            </a:lvl6pPr>
            <a:lvl7pPr indent="-139700" marL="2057400" marR="0" rtl="0" algn="l">
              <a:lnSpc>
                <a:spcPct val="90000"/>
              </a:lnSpc>
              <a:spcBef>
                <a:spcPts val="800"/>
              </a:spcBef>
              <a:buClr>
                <a:schemeClr val="accent1"/>
              </a:buClr>
              <a:buFont typeface="Arial"/>
              <a:buChar char="•"/>
              <a:defRPr/>
            </a:lvl7pPr>
            <a:lvl8pPr indent="-147320" marL="2331720" marR="0" rtl="0" algn="l">
              <a:lnSpc>
                <a:spcPct val="90000"/>
              </a:lnSpc>
              <a:spcBef>
                <a:spcPts val="800"/>
              </a:spcBef>
              <a:buClr>
                <a:schemeClr val="accent1"/>
              </a:buClr>
              <a:buFont typeface="Arial"/>
              <a:buChar char="•"/>
              <a:defRPr/>
            </a:lvl8pPr>
            <a:lvl9pPr indent="-142239" marL="2606040" marR="0" rtl="0" algn="l">
              <a:lnSpc>
                <a:spcPct val="90000"/>
              </a:lnSpc>
              <a:spcBef>
                <a:spcPts val="800"/>
              </a:spcBef>
              <a:buClr>
                <a:schemeClr val="accent1"/>
              </a:buClr>
              <a:buFont typeface="Arial"/>
              <a:buChar char="•"/>
              <a:defRPr/>
            </a:lvl9pPr>
          </a:lstStyle>
          <a:p/>
        </p:txBody>
      </p:sp>
      <p:sp>
        <p:nvSpPr>
          <p:cNvPr id="11" name="Shape 11"/>
          <p:cNvSpPr txBox="1"/>
          <p:nvPr>
            <p:ph idx="10" type="dt"/>
          </p:nvPr>
        </p:nvSpPr>
        <p:spPr>
          <a:xfrm>
            <a:off x="8610600" y="6362700"/>
            <a:ext cx="990599" cy="257175"/>
          </a:xfrm>
          <a:prstGeom prst="rect">
            <a:avLst/>
          </a:prstGeom>
          <a:noFill/>
          <a:ln>
            <a:noFill/>
          </a:ln>
        </p:spPr>
        <p:txBody>
          <a:bodyPr anchorCtr="0" anchor="ctr" bIns="91425" lIns="91425" rIns="91425" tIns="91425"/>
          <a:lstStyle>
            <a:lvl1pPr indent="0" marL="0" marR="0" rtl="0" algn="r">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12" name="Shape 12"/>
          <p:cNvSpPr txBox="1"/>
          <p:nvPr>
            <p:ph idx="11" type="ftr"/>
          </p:nvPr>
        </p:nvSpPr>
        <p:spPr>
          <a:xfrm>
            <a:off x="1524000" y="6362700"/>
            <a:ext cx="6881552" cy="257175"/>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13" name="Shape 13"/>
          <p:cNvSpPr txBox="1"/>
          <p:nvPr>
            <p:ph idx="12" type="sldNum"/>
          </p:nvPr>
        </p:nvSpPr>
        <p:spPr>
          <a:xfrm>
            <a:off x="9829800" y="6362700"/>
            <a:ext cx="838199" cy="257175"/>
          </a:xfrm>
          <a:prstGeom prst="rect">
            <a:avLst/>
          </a:prstGeom>
          <a:noFill/>
          <a:ln>
            <a:noFill/>
          </a:ln>
        </p:spPr>
        <p:txBody>
          <a:bodyPr anchorCtr="0" anchor="ctr" bIns="45700" lIns="91425" rIns="91425" tIns="45700">
            <a:noAutofit/>
          </a:bodyPr>
          <a:lstStyle>
            <a:lvl1pPr indent="0" marL="0" marR="0" rtl="0" algn="r">
              <a:spcBef>
                <a:spcPts val="0"/>
              </a:spcBef>
              <a:buNone/>
              <a:defRPr b="0" baseline="0" i="0" sz="800" u="none" cap="none" strike="noStrike">
                <a:solidFill>
                  <a:srgbClr val="D8D8D8"/>
                </a:solidFill>
                <a:latin typeface="Galdeano"/>
                <a:ea typeface="Galdeano"/>
                <a:cs typeface="Galdeano"/>
                <a:sym typeface="Galdeano"/>
              </a:defRPr>
            </a:lvl1pPr>
          </a:lstStyle>
          <a:p>
            <a:pPr indent="0" lvl="0" marL="0">
              <a:spcBef>
                <a:spcPts val="0"/>
              </a:spcBef>
              <a:buSzPct val="25000"/>
              <a:buNone/>
            </a:pPr>
            <a:fld id="{00000000-1234-1234-1234-123412341234}" type="slidenum">
              <a:rPr lang="en-US"/>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07.png"/><Relationship Id="rId3"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01.jpg"/><Relationship Id="rId8" Type="http://schemas.openxmlformats.org/officeDocument/2006/relationships/image" Target="../media/image02.jpg"/><Relationship Id="rId7" Type="http://schemas.openxmlformats.org/officeDocument/2006/relationships/image" Target="../media/image03.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 Id="rId3" Type="http://schemas.openxmlformats.org/officeDocument/2006/relationships/image" Target="../media/image0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 Id="rId3" Type="http://schemas.openxmlformats.org/officeDocument/2006/relationships/image" Target="../media/image0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 Id="rId3" Type="http://schemas.openxmlformats.org/officeDocument/2006/relationships/image" Target="../media/image3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7.png"/><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 Id="rId3" Type="http://schemas.openxmlformats.org/officeDocument/2006/relationships/image" Target="../media/image38.gi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9.png"/><Relationship Id="rId3" Type="http://schemas.openxmlformats.org/officeDocument/2006/relationships/image" Target="../media/image4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 Id="rId3" Type="http://schemas.openxmlformats.org/officeDocument/2006/relationships/image" Target="../media/image0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 Id="rId3" Type="http://schemas.openxmlformats.org/officeDocument/2006/relationships/image" Target="../media/image0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 Id="rId3" Type="http://schemas.openxmlformats.org/officeDocument/2006/relationships/image" Target="../media/image0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 Id="rId3" Type="http://schemas.openxmlformats.org/officeDocument/2006/relationships/image" Target="../media/image0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 name="Shape 80"/>
        <p:cNvGrpSpPr/>
        <p:nvPr/>
      </p:nvGrpSpPr>
      <p:grpSpPr>
        <a:xfrm>
          <a:off x="0" y="0"/>
          <a:ext cx="0" cy="0"/>
          <a:chOff x="0" y="0"/>
          <a:chExt cx="0" cy="0"/>
        </a:xfrm>
      </p:grpSpPr>
      <p:sp>
        <p:nvSpPr>
          <p:cNvPr id="81" name="Shape 81"/>
          <p:cNvSpPr txBox="1"/>
          <p:nvPr>
            <p:ph type="ctrTitle"/>
          </p:nvPr>
        </p:nvSpPr>
        <p:spPr>
          <a:xfrm>
            <a:off x="1066800" y="742025"/>
            <a:ext cx="10058399" cy="4876799"/>
          </a:xfrm>
          <a:prstGeom prst="rect">
            <a:avLst/>
          </a:prstGeom>
          <a:noFill/>
          <a:ln>
            <a:noFill/>
          </a:ln>
        </p:spPr>
        <p:txBody>
          <a:bodyPr anchorCtr="0" anchor="b" bIns="45700" lIns="91425" rIns="91425" tIns="45700">
            <a:noAutofit/>
          </a:bodyPr>
          <a:lstStyle/>
          <a:p>
            <a:pPr indent="0" lvl="0" marL="0" marR="0" rtl="0" algn="l">
              <a:lnSpc>
                <a:spcPct val="80000"/>
              </a:lnSpc>
              <a:spcBef>
                <a:spcPts val="0"/>
              </a:spcBef>
              <a:buClr>
                <a:schemeClr val="lt1"/>
              </a:buClr>
              <a:buSzPct val="25000"/>
              <a:buFont typeface="Consolas"/>
              <a:buNone/>
            </a:pPr>
            <a:r>
              <a:rPr b="0" baseline="0" i="0" lang="en-US" sz="5400" u="none" cap="none" strike="noStrike">
                <a:solidFill>
                  <a:schemeClr val="lt1"/>
                </a:solidFill>
                <a:latin typeface="Consolas"/>
                <a:ea typeface="Consolas"/>
                <a:cs typeface="Consolas"/>
                <a:sym typeface="Consolas"/>
              </a:rPr>
              <a:t>Lab 1</a:t>
            </a:r>
          </a:p>
          <a:p>
            <a:pPr indent="0" lvl="0" marL="0" marR="0" rtl="0" algn="l">
              <a:lnSpc>
                <a:spcPct val="80000"/>
              </a:lnSpc>
              <a:spcBef>
                <a:spcPts val="0"/>
              </a:spcBef>
              <a:buClr>
                <a:schemeClr val="lt1"/>
              </a:buClr>
              <a:buFont typeface="Consolas"/>
              <a:buNone/>
            </a:pPr>
            <a:r>
              <a:t/>
            </a:r>
            <a:endParaRPr sz="5400">
              <a:solidFill>
                <a:schemeClr val="lt1"/>
              </a:solidFill>
              <a:latin typeface="Consolas"/>
              <a:ea typeface="Consolas"/>
              <a:cs typeface="Consolas"/>
              <a:sym typeface="Consolas"/>
            </a:endParaRPr>
          </a:p>
          <a:p>
            <a:pPr indent="0" lvl="0" marL="0" marR="0" rtl="0" algn="l">
              <a:lnSpc>
                <a:spcPct val="80000"/>
              </a:lnSpc>
              <a:spcBef>
                <a:spcPts val="0"/>
              </a:spcBef>
              <a:buClr>
                <a:schemeClr val="lt1"/>
              </a:buClr>
              <a:buSzPct val="25000"/>
              <a:buFont typeface="Consolas"/>
              <a:buNone/>
            </a:pPr>
            <a:r>
              <a:rPr lang="en-US" sz="5400">
                <a:solidFill>
                  <a:schemeClr val="lt1"/>
                </a:solidFill>
                <a:latin typeface="Consolas"/>
                <a:ea typeface="Consolas"/>
                <a:cs typeface="Consolas"/>
                <a:sym typeface="Consolas"/>
              </a:rPr>
              <a:t>Group Pi</a:t>
            </a:r>
          </a:p>
        </p:txBody>
      </p:sp>
      <p:pic>
        <p:nvPicPr>
          <p:cNvPr id="82" name="Shape 82"/>
          <p:cNvPicPr preferRelativeResize="0"/>
          <p:nvPr/>
        </p:nvPicPr>
        <p:blipFill>
          <a:blip r:embed="rId3">
            <a:alphaModFix/>
          </a:blip>
          <a:stretch>
            <a:fillRect/>
          </a:stretch>
        </p:blipFill>
        <p:spPr>
          <a:xfrm>
            <a:off x="0" y="184062"/>
            <a:ext cx="1952625" cy="1895474"/>
          </a:xfrm>
          <a:prstGeom prst="rect">
            <a:avLst/>
          </a:prstGeom>
          <a:noFill/>
          <a:ln>
            <a:noFill/>
          </a:ln>
        </p:spPr>
      </p:pic>
      <p:pic>
        <p:nvPicPr>
          <p:cNvPr id="83" name="Shape 83"/>
          <p:cNvPicPr preferRelativeResize="0"/>
          <p:nvPr/>
        </p:nvPicPr>
        <p:blipFill>
          <a:blip r:embed="rId4">
            <a:alphaModFix/>
          </a:blip>
          <a:stretch>
            <a:fillRect/>
          </a:stretch>
        </p:blipFill>
        <p:spPr>
          <a:xfrm>
            <a:off x="9831150" y="288850"/>
            <a:ext cx="2009774" cy="1809750"/>
          </a:xfrm>
          <a:prstGeom prst="rect">
            <a:avLst/>
          </a:prstGeom>
          <a:noFill/>
          <a:ln>
            <a:noFill/>
          </a:ln>
        </p:spPr>
      </p:pic>
      <p:pic>
        <p:nvPicPr>
          <p:cNvPr id="84" name="Shape 84"/>
          <p:cNvPicPr preferRelativeResize="0"/>
          <p:nvPr/>
        </p:nvPicPr>
        <p:blipFill>
          <a:blip r:embed="rId5">
            <a:alphaModFix/>
          </a:blip>
          <a:stretch>
            <a:fillRect/>
          </a:stretch>
        </p:blipFill>
        <p:spPr>
          <a:xfrm>
            <a:off x="5113650" y="203125"/>
            <a:ext cx="1866899" cy="1857374"/>
          </a:xfrm>
          <a:prstGeom prst="rect">
            <a:avLst/>
          </a:prstGeom>
          <a:noFill/>
          <a:ln>
            <a:noFill/>
          </a:ln>
        </p:spPr>
      </p:pic>
      <p:pic>
        <p:nvPicPr>
          <p:cNvPr id="85" name="Shape 85"/>
          <p:cNvPicPr preferRelativeResize="0"/>
          <p:nvPr/>
        </p:nvPicPr>
        <p:blipFill>
          <a:blip r:embed="rId6">
            <a:alphaModFix/>
          </a:blip>
          <a:stretch>
            <a:fillRect/>
          </a:stretch>
        </p:blipFill>
        <p:spPr>
          <a:xfrm>
            <a:off x="9312900" y="3761450"/>
            <a:ext cx="1914525" cy="1857375"/>
          </a:xfrm>
          <a:prstGeom prst="rect">
            <a:avLst/>
          </a:prstGeom>
          <a:noFill/>
          <a:ln>
            <a:noFill/>
          </a:ln>
        </p:spPr>
      </p:pic>
      <p:pic>
        <p:nvPicPr>
          <p:cNvPr id="86" name="Shape 86"/>
          <p:cNvPicPr preferRelativeResize="0"/>
          <p:nvPr/>
        </p:nvPicPr>
        <p:blipFill>
          <a:blip r:embed="rId7">
            <a:alphaModFix/>
          </a:blip>
          <a:stretch>
            <a:fillRect/>
          </a:stretch>
        </p:blipFill>
        <p:spPr>
          <a:xfrm>
            <a:off x="2400300" y="79300"/>
            <a:ext cx="2314575" cy="1981200"/>
          </a:xfrm>
          <a:prstGeom prst="rect">
            <a:avLst/>
          </a:prstGeom>
          <a:noFill/>
          <a:ln>
            <a:noFill/>
          </a:ln>
        </p:spPr>
      </p:pic>
      <p:pic>
        <p:nvPicPr>
          <p:cNvPr id="87" name="Shape 87"/>
          <p:cNvPicPr preferRelativeResize="0"/>
          <p:nvPr/>
        </p:nvPicPr>
        <p:blipFill>
          <a:blip r:embed="rId8">
            <a:alphaModFix/>
          </a:blip>
          <a:stretch>
            <a:fillRect/>
          </a:stretch>
        </p:blipFill>
        <p:spPr>
          <a:xfrm>
            <a:off x="7439062" y="165025"/>
            <a:ext cx="1933575" cy="1933575"/>
          </a:xfrm>
          <a:prstGeom prst="rect">
            <a:avLst/>
          </a:prstGeom>
          <a:noFill/>
          <a:ln>
            <a:noFill/>
          </a:ln>
        </p:spPr>
      </p:pic>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55" name="Shape 155"/>
        <p:cNvGrpSpPr/>
        <p:nvPr/>
      </p:nvGrpSpPr>
      <p:grpSpPr>
        <a:xfrm>
          <a:off x="0" y="0"/>
          <a:ext cx="0" cy="0"/>
          <a:chOff x="0" y="0"/>
          <a:chExt cx="0" cy="0"/>
        </a:xfrm>
      </p:grpSpPr>
      <p:sp>
        <p:nvSpPr>
          <p:cNvPr id="156" name="Shape 156"/>
          <p:cNvSpPr txBox="1"/>
          <p:nvPr>
            <p:ph type="title"/>
          </p:nvPr>
        </p:nvSpPr>
        <p:spPr>
          <a:xfrm>
            <a:off x="0" y="0"/>
            <a:ext cx="9144000" cy="585299"/>
          </a:xfrm>
          <a:prstGeom prst="rect">
            <a:avLst/>
          </a:prstGeom>
          <a:noFill/>
          <a:ln>
            <a:noFill/>
          </a:ln>
        </p:spPr>
        <p:txBody>
          <a:bodyPr anchorCtr="0" anchor="b" bIns="91425" lIns="91425" rIns="91425" tIns="91425">
            <a:noAutofit/>
          </a:bodyPr>
          <a:lstStyle/>
          <a:p>
            <a:pPr lvl="0" rtl="0">
              <a:spcBef>
                <a:spcPts val="0"/>
              </a:spcBef>
              <a:buNone/>
            </a:pPr>
            <a:r>
              <a:rPr lang="en-US" sz="3000">
                <a:solidFill>
                  <a:schemeClr val="accent1"/>
                </a:solidFill>
              </a:rPr>
              <a:t>View your RAM usage in Task Manager</a:t>
            </a:r>
          </a:p>
        </p:txBody>
      </p:sp>
      <p:sp>
        <p:nvSpPr>
          <p:cNvPr id="157" name="Shape 157"/>
          <p:cNvSpPr txBox="1"/>
          <p:nvPr>
            <p:ph idx="1" type="body"/>
          </p:nvPr>
        </p:nvSpPr>
        <p:spPr>
          <a:xfrm>
            <a:off x="0" y="914400"/>
            <a:ext cx="4838700" cy="5029199"/>
          </a:xfrm>
          <a:prstGeom prst="rect">
            <a:avLst/>
          </a:prstGeom>
          <a:noFill/>
          <a:ln>
            <a:noFill/>
          </a:ln>
        </p:spPr>
        <p:txBody>
          <a:bodyPr anchorCtr="0" anchor="t" bIns="91425" lIns="91425" rIns="91425" tIns="91425">
            <a:noAutofit/>
          </a:bodyPr>
          <a:lstStyle/>
          <a:p>
            <a:pPr indent="-355600" lvl="0" marL="457200" rtl="0">
              <a:spcBef>
                <a:spcPts val="0"/>
              </a:spcBef>
              <a:buClr>
                <a:schemeClr val="accent1"/>
              </a:buClr>
              <a:buSzPct val="100000"/>
              <a:buFont typeface="Arial"/>
              <a:buAutoNum type="arabicPeriod"/>
            </a:pPr>
            <a:r>
              <a:rPr lang="en-US" sz="2000">
                <a:solidFill>
                  <a:schemeClr val="accent1"/>
                </a:solidFill>
              </a:rPr>
              <a:t>Press ctrl+alt+del.</a:t>
            </a:r>
          </a:p>
          <a:p>
            <a:pPr indent="-355600" lvl="0" marL="457200" rtl="0">
              <a:spcBef>
                <a:spcPts val="0"/>
              </a:spcBef>
              <a:buClr>
                <a:schemeClr val="accent1"/>
              </a:buClr>
              <a:buSzPct val="100000"/>
              <a:buFont typeface="Arial"/>
              <a:buAutoNum type="arabicPeriod"/>
            </a:pPr>
            <a:r>
              <a:rPr lang="en-US" sz="2000">
                <a:solidFill>
                  <a:schemeClr val="accent1"/>
                </a:solidFill>
              </a:rPr>
              <a:t>Switch to the ‘Performance’ tab</a:t>
            </a:r>
          </a:p>
          <a:p>
            <a:pPr indent="-355600" lvl="0" marL="457200" rtl="0">
              <a:spcBef>
                <a:spcPts val="0"/>
              </a:spcBef>
              <a:buClr>
                <a:schemeClr val="accent1"/>
              </a:buClr>
              <a:buSzPct val="100000"/>
              <a:buFont typeface="Arial"/>
              <a:buAutoNum type="arabicPeriod"/>
            </a:pPr>
            <a:r>
              <a:rPr lang="en-US" sz="2000">
                <a:solidFill>
                  <a:schemeClr val="accent1"/>
                </a:solidFill>
              </a:rPr>
              <a:t>View RAM usage</a:t>
            </a:r>
          </a:p>
        </p:txBody>
      </p:sp>
      <p:pic>
        <p:nvPicPr>
          <p:cNvPr id="158" name="Shape 158"/>
          <p:cNvPicPr preferRelativeResize="0"/>
          <p:nvPr/>
        </p:nvPicPr>
        <p:blipFill>
          <a:blip r:embed="rId3">
            <a:alphaModFix/>
          </a:blip>
          <a:stretch>
            <a:fillRect/>
          </a:stretch>
        </p:blipFill>
        <p:spPr>
          <a:xfrm>
            <a:off x="6878300" y="728975"/>
            <a:ext cx="5313699" cy="6129024"/>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63" name="Shape 163"/>
        <p:cNvGrpSpPr/>
        <p:nvPr/>
      </p:nvGrpSpPr>
      <p:grpSpPr>
        <a:xfrm>
          <a:off x="0" y="0"/>
          <a:ext cx="0" cy="0"/>
          <a:chOff x="0" y="0"/>
          <a:chExt cx="0" cy="0"/>
        </a:xfrm>
      </p:grpSpPr>
      <p:sp>
        <p:nvSpPr>
          <p:cNvPr id="164" name="Shape 164"/>
          <p:cNvSpPr txBox="1"/>
          <p:nvPr>
            <p:ph type="title"/>
          </p:nvPr>
        </p:nvSpPr>
        <p:spPr>
          <a:xfrm>
            <a:off x="0" y="0"/>
            <a:ext cx="9144000" cy="619200"/>
          </a:xfrm>
          <a:prstGeom prst="rect">
            <a:avLst/>
          </a:prstGeom>
          <a:noFill/>
          <a:ln>
            <a:noFill/>
          </a:ln>
        </p:spPr>
        <p:txBody>
          <a:bodyPr anchorCtr="0" anchor="b" bIns="91425" lIns="91425" rIns="91425" tIns="91425">
            <a:noAutofit/>
          </a:bodyPr>
          <a:lstStyle/>
          <a:p>
            <a:pPr lvl="0" rtl="0">
              <a:spcBef>
                <a:spcPts val="0"/>
              </a:spcBef>
              <a:buNone/>
            </a:pPr>
            <a:r>
              <a:rPr lang="en-US" sz="3000">
                <a:solidFill>
                  <a:schemeClr val="accent1"/>
                </a:solidFill>
              </a:rPr>
              <a:t>Find out your User ID in Task Manager</a:t>
            </a:r>
          </a:p>
        </p:txBody>
      </p:sp>
      <p:sp>
        <p:nvSpPr>
          <p:cNvPr id="165" name="Shape 165"/>
          <p:cNvSpPr txBox="1"/>
          <p:nvPr>
            <p:ph idx="1" type="body"/>
          </p:nvPr>
        </p:nvSpPr>
        <p:spPr>
          <a:xfrm>
            <a:off x="0" y="914400"/>
            <a:ext cx="4838700" cy="5029199"/>
          </a:xfrm>
          <a:prstGeom prst="rect">
            <a:avLst/>
          </a:prstGeom>
          <a:noFill/>
          <a:ln>
            <a:noFill/>
          </a:ln>
        </p:spPr>
        <p:txBody>
          <a:bodyPr anchorCtr="0" anchor="t" bIns="91425" lIns="91425" rIns="91425" tIns="91425">
            <a:noAutofit/>
          </a:bodyPr>
          <a:lstStyle/>
          <a:p>
            <a:pPr indent="-355600" lvl="0" marL="457200" rtl="0">
              <a:spcBef>
                <a:spcPts val="0"/>
              </a:spcBef>
              <a:buClr>
                <a:schemeClr val="accent1"/>
              </a:buClr>
              <a:buSzPct val="100000"/>
              <a:buFont typeface="Arial"/>
              <a:buAutoNum type="arabicPeriod"/>
            </a:pPr>
            <a:r>
              <a:rPr lang="en-US" sz="2000">
                <a:solidFill>
                  <a:schemeClr val="accent1"/>
                </a:solidFill>
              </a:rPr>
              <a:t>Press ctrl+alt+del.</a:t>
            </a:r>
          </a:p>
          <a:p>
            <a:pPr indent="-355600" lvl="0" marL="457200" rtl="0">
              <a:spcBef>
                <a:spcPts val="0"/>
              </a:spcBef>
              <a:buClr>
                <a:schemeClr val="accent1"/>
              </a:buClr>
              <a:buSzPct val="100000"/>
              <a:buFont typeface="Arial"/>
              <a:buAutoNum type="arabicPeriod"/>
            </a:pPr>
            <a:r>
              <a:rPr lang="en-US" sz="2000">
                <a:solidFill>
                  <a:schemeClr val="accent1"/>
                </a:solidFill>
              </a:rPr>
              <a:t>Switch to the ‘Users’ tab</a:t>
            </a:r>
          </a:p>
          <a:p>
            <a:pPr indent="-355600" lvl="0" marL="457200" rtl="0">
              <a:spcBef>
                <a:spcPts val="0"/>
              </a:spcBef>
              <a:buClr>
                <a:schemeClr val="accent1"/>
              </a:buClr>
              <a:buSzPct val="100000"/>
              <a:buFont typeface="Arial"/>
              <a:buAutoNum type="arabicPeriod"/>
            </a:pPr>
            <a:r>
              <a:rPr lang="en-US" sz="2000">
                <a:solidFill>
                  <a:schemeClr val="accent1"/>
                </a:solidFill>
              </a:rPr>
              <a:t>Look at number in ID column</a:t>
            </a:r>
          </a:p>
        </p:txBody>
      </p:sp>
      <p:pic>
        <p:nvPicPr>
          <p:cNvPr id="166" name="Shape 166"/>
          <p:cNvPicPr preferRelativeResize="0"/>
          <p:nvPr/>
        </p:nvPicPr>
        <p:blipFill>
          <a:blip r:embed="rId3">
            <a:alphaModFix/>
          </a:blip>
          <a:stretch>
            <a:fillRect/>
          </a:stretch>
        </p:blipFill>
        <p:spPr>
          <a:xfrm>
            <a:off x="6791312" y="638162"/>
            <a:ext cx="5400675" cy="6219825"/>
          </a:xfrm>
          <a:prstGeom prst="rect">
            <a:avLst/>
          </a:prstGeom>
          <a:noFill/>
          <a:ln>
            <a:noFill/>
          </a:ln>
        </p:spPr>
      </p:pic>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71" name="Shape 171"/>
        <p:cNvGrpSpPr/>
        <p:nvPr/>
      </p:nvGrpSpPr>
      <p:grpSpPr>
        <a:xfrm>
          <a:off x="0" y="0"/>
          <a:ext cx="0" cy="0"/>
          <a:chOff x="0" y="0"/>
          <a:chExt cx="0" cy="0"/>
        </a:xfrm>
      </p:grpSpPr>
      <p:sp>
        <p:nvSpPr>
          <p:cNvPr id="172" name="Shape 172"/>
          <p:cNvSpPr txBox="1"/>
          <p:nvPr>
            <p:ph type="title"/>
          </p:nvPr>
        </p:nvSpPr>
        <p:spPr>
          <a:xfrm>
            <a:off x="0" y="0"/>
            <a:ext cx="9144000" cy="607800"/>
          </a:xfrm>
          <a:prstGeom prst="rect">
            <a:avLst/>
          </a:prstGeom>
          <a:noFill/>
          <a:ln>
            <a:noFill/>
          </a:ln>
        </p:spPr>
        <p:txBody>
          <a:bodyPr anchorCtr="0" anchor="b" bIns="91425" lIns="91425" rIns="91425" tIns="91425">
            <a:noAutofit/>
          </a:bodyPr>
          <a:lstStyle/>
          <a:p>
            <a:pPr lvl="0" rtl="0">
              <a:spcBef>
                <a:spcPts val="0"/>
              </a:spcBef>
              <a:buNone/>
            </a:pPr>
            <a:r>
              <a:rPr lang="en-US" sz="3000">
                <a:solidFill>
                  <a:schemeClr val="accent1"/>
                </a:solidFill>
              </a:rPr>
              <a:t>Turn on Bitlocker Encryption</a:t>
            </a:r>
          </a:p>
        </p:txBody>
      </p:sp>
      <p:sp>
        <p:nvSpPr>
          <p:cNvPr id="173" name="Shape 173"/>
          <p:cNvSpPr txBox="1"/>
          <p:nvPr>
            <p:ph idx="1" type="body"/>
          </p:nvPr>
        </p:nvSpPr>
        <p:spPr>
          <a:xfrm>
            <a:off x="0" y="914400"/>
            <a:ext cx="4838700" cy="5029199"/>
          </a:xfrm>
          <a:prstGeom prst="rect">
            <a:avLst/>
          </a:prstGeom>
          <a:noFill/>
          <a:ln>
            <a:noFill/>
          </a:ln>
        </p:spPr>
        <p:txBody>
          <a:bodyPr anchorCtr="0" anchor="t" bIns="91425" lIns="91425" rIns="91425" tIns="91425">
            <a:noAutofit/>
          </a:bodyPr>
          <a:lstStyle/>
          <a:p>
            <a:pPr indent="-355600" lvl="0" marL="457200" rtl="0">
              <a:spcBef>
                <a:spcPts val="0"/>
              </a:spcBef>
              <a:buClr>
                <a:schemeClr val="accent1"/>
              </a:buClr>
              <a:buSzPct val="100000"/>
              <a:buFont typeface="Arial"/>
              <a:buAutoNum type="arabicPeriod"/>
            </a:pPr>
            <a:r>
              <a:rPr lang="en-US" sz="2000">
                <a:solidFill>
                  <a:schemeClr val="accent1"/>
                </a:solidFill>
              </a:rPr>
              <a:t>Press ctrl+alt+del.</a:t>
            </a:r>
          </a:p>
          <a:p>
            <a:pPr indent="-355600" lvl="0" marL="457200" rtl="0">
              <a:spcBef>
                <a:spcPts val="0"/>
              </a:spcBef>
              <a:buClr>
                <a:schemeClr val="accent1"/>
              </a:buClr>
              <a:buSzPct val="100000"/>
              <a:buFont typeface="Arial"/>
              <a:buAutoNum type="arabicPeriod"/>
            </a:pPr>
            <a:r>
              <a:rPr lang="en-US" sz="2000">
                <a:solidFill>
                  <a:schemeClr val="accent1"/>
                </a:solidFill>
              </a:rPr>
              <a:t>Switch to the ‘Users’ tab</a:t>
            </a:r>
          </a:p>
          <a:p>
            <a:pPr indent="-355600" lvl="0" marL="457200" rtl="0">
              <a:spcBef>
                <a:spcPts val="0"/>
              </a:spcBef>
              <a:buClr>
                <a:schemeClr val="accent1"/>
              </a:buClr>
              <a:buSzPct val="100000"/>
              <a:buFont typeface="Arial"/>
              <a:buAutoNum type="arabicPeriod"/>
            </a:pPr>
            <a:r>
              <a:rPr lang="en-US" sz="2000">
                <a:solidFill>
                  <a:schemeClr val="accent1"/>
                </a:solidFill>
              </a:rPr>
              <a:t>Look at number in ID column</a:t>
            </a:r>
          </a:p>
        </p:txBody>
      </p:sp>
      <p:pic>
        <p:nvPicPr>
          <p:cNvPr id="174" name="Shape 174"/>
          <p:cNvPicPr preferRelativeResize="0"/>
          <p:nvPr/>
        </p:nvPicPr>
        <p:blipFill>
          <a:blip r:embed="rId3">
            <a:alphaModFix/>
          </a:blip>
          <a:stretch>
            <a:fillRect/>
          </a:stretch>
        </p:blipFill>
        <p:spPr>
          <a:xfrm>
            <a:off x="4752825" y="1578324"/>
            <a:ext cx="7439174" cy="5279674"/>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79" name="Shape 179"/>
        <p:cNvGrpSpPr/>
        <p:nvPr/>
      </p:nvGrpSpPr>
      <p:grpSpPr>
        <a:xfrm>
          <a:off x="0" y="0"/>
          <a:ext cx="0" cy="0"/>
          <a:chOff x="0" y="0"/>
          <a:chExt cx="0" cy="0"/>
        </a:xfrm>
      </p:grpSpPr>
      <p:sp>
        <p:nvSpPr>
          <p:cNvPr id="180" name="Shape 180"/>
          <p:cNvSpPr txBox="1"/>
          <p:nvPr>
            <p:ph type="title"/>
          </p:nvPr>
        </p:nvSpPr>
        <p:spPr>
          <a:xfrm>
            <a:off x="0" y="0"/>
            <a:ext cx="9144000" cy="664199"/>
          </a:xfrm>
          <a:prstGeom prst="rect">
            <a:avLst/>
          </a:prstGeom>
          <a:noFill/>
          <a:ln>
            <a:noFill/>
          </a:ln>
        </p:spPr>
        <p:txBody>
          <a:bodyPr anchorCtr="0" anchor="b" bIns="91425" lIns="91425" rIns="91425" tIns="91425">
            <a:noAutofit/>
          </a:bodyPr>
          <a:lstStyle/>
          <a:p>
            <a:pPr lvl="0" rtl="0">
              <a:spcBef>
                <a:spcPts val="0"/>
              </a:spcBef>
              <a:buNone/>
            </a:pPr>
            <a:r>
              <a:rPr lang="en-US" sz="3000">
                <a:solidFill>
                  <a:schemeClr val="accent1"/>
                </a:solidFill>
              </a:rPr>
              <a:t>Turn on hidden files</a:t>
            </a:r>
          </a:p>
        </p:txBody>
      </p:sp>
      <p:sp>
        <p:nvSpPr>
          <p:cNvPr id="181" name="Shape 181"/>
          <p:cNvSpPr txBox="1"/>
          <p:nvPr>
            <p:ph idx="1" type="body"/>
          </p:nvPr>
        </p:nvSpPr>
        <p:spPr>
          <a:xfrm>
            <a:off x="0" y="963100"/>
            <a:ext cx="4838700" cy="5029199"/>
          </a:xfrm>
          <a:prstGeom prst="rect">
            <a:avLst/>
          </a:prstGeom>
          <a:noFill/>
          <a:ln>
            <a:noFill/>
          </a:ln>
        </p:spPr>
        <p:txBody>
          <a:bodyPr anchorCtr="0" anchor="t" bIns="91425" lIns="91425" rIns="91425" tIns="91425">
            <a:noAutofit/>
          </a:bodyPr>
          <a:lstStyle/>
          <a:p>
            <a:pPr indent="-355600" lvl="0" marL="457200" rtl="0">
              <a:spcBef>
                <a:spcPts val="0"/>
              </a:spcBef>
              <a:buClr>
                <a:schemeClr val="accent1"/>
              </a:buClr>
              <a:buSzPct val="100000"/>
              <a:buFont typeface="Arial"/>
              <a:buAutoNum type="arabicPeriod"/>
            </a:pPr>
            <a:r>
              <a:rPr lang="en-US" sz="2000">
                <a:solidFill>
                  <a:schemeClr val="accent1"/>
                </a:solidFill>
              </a:rPr>
              <a:t>Open folder options in start menu.</a:t>
            </a:r>
          </a:p>
          <a:p>
            <a:pPr indent="-355600" lvl="0" marL="457200" rtl="0">
              <a:spcBef>
                <a:spcPts val="0"/>
              </a:spcBef>
              <a:buClr>
                <a:schemeClr val="accent1"/>
              </a:buClr>
              <a:buSzPct val="100000"/>
              <a:buFont typeface="Arial"/>
              <a:buAutoNum type="arabicPeriod"/>
            </a:pPr>
            <a:r>
              <a:rPr lang="en-US" sz="2000">
                <a:solidFill>
                  <a:schemeClr val="accent1"/>
                </a:solidFill>
              </a:rPr>
              <a:t>Navigate to ‘View Tab’</a:t>
            </a:r>
          </a:p>
          <a:p>
            <a:pPr indent="-355600" lvl="0" marL="457200" rtl="0">
              <a:spcBef>
                <a:spcPts val="0"/>
              </a:spcBef>
              <a:buClr>
                <a:schemeClr val="accent1"/>
              </a:buClr>
              <a:buSzPct val="100000"/>
              <a:buFont typeface="Arial"/>
              <a:buAutoNum type="arabicPeriod"/>
            </a:pPr>
            <a:r>
              <a:rPr lang="en-US" sz="2000">
                <a:solidFill>
                  <a:schemeClr val="accent1"/>
                </a:solidFill>
              </a:rPr>
              <a:t>Under Hidden File and Folders select the ‘Show hidden files, folders, and drives’</a:t>
            </a:r>
          </a:p>
          <a:p>
            <a:pPr indent="0" lvl="0" marL="0" rtl="0">
              <a:spcBef>
                <a:spcPts val="0"/>
              </a:spcBef>
              <a:buNone/>
            </a:pPr>
            <a:r>
              <a:t/>
            </a:r>
            <a:endParaRPr sz="2000">
              <a:solidFill>
                <a:schemeClr val="accent1"/>
              </a:solidFill>
            </a:endParaRPr>
          </a:p>
        </p:txBody>
      </p:sp>
      <p:pic>
        <p:nvPicPr>
          <p:cNvPr id="182" name="Shape 182"/>
          <p:cNvPicPr preferRelativeResize="0"/>
          <p:nvPr/>
        </p:nvPicPr>
        <p:blipFill>
          <a:blip r:embed="rId3">
            <a:alphaModFix/>
          </a:blip>
          <a:stretch>
            <a:fillRect/>
          </a:stretch>
        </p:blipFill>
        <p:spPr>
          <a:xfrm>
            <a:off x="6531661" y="-6"/>
            <a:ext cx="5660345" cy="6858000"/>
          </a:xfrm>
          <a:prstGeom prst="rect">
            <a:avLst/>
          </a:prstGeom>
          <a:noFill/>
          <a:ln>
            <a:noFill/>
          </a:ln>
        </p:spPr>
      </p:pic>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87" name="Shape 187"/>
        <p:cNvGrpSpPr/>
        <p:nvPr/>
      </p:nvGrpSpPr>
      <p:grpSpPr>
        <a:xfrm>
          <a:off x="0" y="0"/>
          <a:ext cx="0" cy="0"/>
          <a:chOff x="0" y="0"/>
          <a:chExt cx="0" cy="0"/>
        </a:xfrm>
      </p:grpSpPr>
      <p:sp>
        <p:nvSpPr>
          <p:cNvPr id="188" name="Shape 188"/>
          <p:cNvSpPr txBox="1"/>
          <p:nvPr>
            <p:ph type="title"/>
          </p:nvPr>
        </p:nvSpPr>
        <p:spPr>
          <a:xfrm>
            <a:off x="0" y="0"/>
            <a:ext cx="9144000" cy="641699"/>
          </a:xfrm>
          <a:prstGeom prst="rect">
            <a:avLst/>
          </a:prstGeom>
          <a:noFill/>
          <a:ln>
            <a:noFill/>
          </a:ln>
        </p:spPr>
        <p:txBody>
          <a:bodyPr anchorCtr="0" anchor="b" bIns="91425" lIns="91425" rIns="91425" tIns="91425">
            <a:noAutofit/>
          </a:bodyPr>
          <a:lstStyle/>
          <a:p>
            <a:pPr lvl="0" rtl="0">
              <a:spcBef>
                <a:spcPts val="0"/>
              </a:spcBef>
              <a:buNone/>
            </a:pPr>
            <a:r>
              <a:rPr lang="en-US" sz="3000">
                <a:solidFill>
                  <a:schemeClr val="accent1"/>
                </a:solidFill>
              </a:rPr>
              <a:t>Show File Extensions</a:t>
            </a:r>
          </a:p>
        </p:txBody>
      </p:sp>
      <p:sp>
        <p:nvSpPr>
          <p:cNvPr id="189" name="Shape 189"/>
          <p:cNvSpPr txBox="1"/>
          <p:nvPr>
            <p:ph idx="1" type="body"/>
          </p:nvPr>
        </p:nvSpPr>
        <p:spPr>
          <a:xfrm>
            <a:off x="0" y="914375"/>
            <a:ext cx="4838700" cy="5029199"/>
          </a:xfrm>
          <a:prstGeom prst="rect">
            <a:avLst/>
          </a:prstGeom>
          <a:noFill/>
          <a:ln>
            <a:noFill/>
          </a:ln>
        </p:spPr>
        <p:txBody>
          <a:bodyPr anchorCtr="0" anchor="t" bIns="91425" lIns="91425" rIns="91425" tIns="91425">
            <a:noAutofit/>
          </a:bodyPr>
          <a:lstStyle/>
          <a:p>
            <a:pPr indent="-355600" lvl="0" marL="457200" rtl="0">
              <a:spcBef>
                <a:spcPts val="0"/>
              </a:spcBef>
              <a:buClr>
                <a:schemeClr val="accent1"/>
              </a:buClr>
              <a:buSzPct val="100000"/>
              <a:buFont typeface="Arial"/>
              <a:buAutoNum type="arabicPeriod"/>
            </a:pPr>
            <a:r>
              <a:rPr lang="en-US" sz="2000">
                <a:solidFill>
                  <a:schemeClr val="accent1"/>
                </a:solidFill>
              </a:rPr>
              <a:t>Open folder options in start menu.</a:t>
            </a:r>
          </a:p>
          <a:p>
            <a:pPr indent="-355600" lvl="0" marL="457200" rtl="0">
              <a:spcBef>
                <a:spcPts val="0"/>
              </a:spcBef>
              <a:buClr>
                <a:schemeClr val="accent1"/>
              </a:buClr>
              <a:buSzPct val="100000"/>
              <a:buFont typeface="Arial"/>
              <a:buAutoNum type="arabicPeriod"/>
            </a:pPr>
            <a:r>
              <a:rPr lang="en-US" sz="2000">
                <a:solidFill>
                  <a:schemeClr val="accent1"/>
                </a:solidFill>
              </a:rPr>
              <a:t>Navigate to ‘View Tab’</a:t>
            </a:r>
          </a:p>
          <a:p>
            <a:pPr indent="-355600" lvl="0" marL="457200" rtl="0">
              <a:spcBef>
                <a:spcPts val="0"/>
              </a:spcBef>
              <a:buClr>
                <a:schemeClr val="accent1"/>
              </a:buClr>
              <a:buSzPct val="100000"/>
              <a:buFont typeface="Arial"/>
              <a:buAutoNum type="arabicPeriod"/>
            </a:pPr>
            <a:r>
              <a:rPr lang="en-US" sz="2000">
                <a:solidFill>
                  <a:schemeClr val="accent1"/>
                </a:solidFill>
              </a:rPr>
              <a:t>Uncheck ‘Hide extensions for known file types’</a:t>
            </a:r>
          </a:p>
          <a:p>
            <a:pPr indent="0" lvl="0" marL="0" rtl="0">
              <a:spcBef>
                <a:spcPts val="0"/>
              </a:spcBef>
              <a:buNone/>
            </a:pPr>
            <a:r>
              <a:t/>
            </a:r>
            <a:endParaRPr sz="2000">
              <a:solidFill>
                <a:schemeClr val="accent1"/>
              </a:solidFill>
            </a:endParaRPr>
          </a:p>
        </p:txBody>
      </p:sp>
      <p:pic>
        <p:nvPicPr>
          <p:cNvPr id="190" name="Shape 190"/>
          <p:cNvPicPr preferRelativeResize="0"/>
          <p:nvPr/>
        </p:nvPicPr>
        <p:blipFill>
          <a:blip r:embed="rId3">
            <a:alphaModFix/>
          </a:blip>
          <a:stretch>
            <a:fillRect/>
          </a:stretch>
        </p:blipFill>
        <p:spPr>
          <a:xfrm>
            <a:off x="6531660" y="-31"/>
            <a:ext cx="5660345" cy="6858000"/>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95" name="Shape 195"/>
        <p:cNvGrpSpPr/>
        <p:nvPr/>
      </p:nvGrpSpPr>
      <p:grpSpPr>
        <a:xfrm>
          <a:off x="0" y="0"/>
          <a:ext cx="0" cy="0"/>
          <a:chOff x="0" y="0"/>
          <a:chExt cx="0" cy="0"/>
        </a:xfrm>
      </p:grpSpPr>
      <p:sp>
        <p:nvSpPr>
          <p:cNvPr id="196" name="Shape 196"/>
          <p:cNvSpPr txBox="1"/>
          <p:nvPr>
            <p:ph type="title"/>
          </p:nvPr>
        </p:nvSpPr>
        <p:spPr>
          <a:xfrm>
            <a:off x="0" y="0"/>
            <a:ext cx="9144000" cy="663900"/>
          </a:xfrm>
          <a:prstGeom prst="rect">
            <a:avLst/>
          </a:prstGeom>
        </p:spPr>
        <p:txBody>
          <a:bodyPr anchorCtr="0" anchor="b" bIns="91425" lIns="91425" rIns="91425" tIns="91425">
            <a:noAutofit/>
          </a:bodyPr>
          <a:lstStyle/>
          <a:p>
            <a:pPr lvl="0" rtl="0">
              <a:spcBef>
                <a:spcPts val="0"/>
              </a:spcBef>
              <a:buNone/>
            </a:pPr>
            <a:r>
              <a:rPr lang="en-US" sz="3000">
                <a:solidFill>
                  <a:schemeClr val="accent1"/>
                </a:solidFill>
              </a:rPr>
              <a:t>Check System Protection</a:t>
            </a:r>
          </a:p>
        </p:txBody>
      </p:sp>
      <p:sp>
        <p:nvSpPr>
          <p:cNvPr id="197" name="Shape 197"/>
          <p:cNvSpPr txBox="1"/>
          <p:nvPr>
            <p:ph idx="1" type="body"/>
          </p:nvPr>
        </p:nvSpPr>
        <p:spPr>
          <a:xfrm>
            <a:off x="0" y="1143000"/>
            <a:ext cx="4838700" cy="5029199"/>
          </a:xfrm>
          <a:prstGeom prst="rect">
            <a:avLst/>
          </a:prstGeom>
        </p:spPr>
        <p:txBody>
          <a:bodyPr anchorCtr="0" anchor="t" bIns="91425" lIns="91425" rIns="91425" tIns="91425">
            <a:noAutofit/>
          </a:bodyPr>
          <a:lstStyle/>
          <a:p>
            <a:pPr indent="-355600" lvl="0" marL="457200" rtl="0">
              <a:spcBef>
                <a:spcPts val="0"/>
              </a:spcBef>
              <a:buClr>
                <a:schemeClr val="accent1"/>
              </a:buClr>
              <a:buSzPct val="100000"/>
              <a:buFont typeface="Arial"/>
              <a:buAutoNum type="arabicPeriod"/>
            </a:pPr>
            <a:r>
              <a:rPr lang="en-US" sz="2000">
                <a:solidFill>
                  <a:schemeClr val="accent1"/>
                </a:solidFill>
              </a:rPr>
              <a:t>Open Control Panel.</a:t>
            </a:r>
          </a:p>
          <a:p>
            <a:pPr indent="-355600" lvl="0" marL="457200" rtl="0">
              <a:spcBef>
                <a:spcPts val="0"/>
              </a:spcBef>
              <a:buClr>
                <a:schemeClr val="accent1"/>
              </a:buClr>
              <a:buSzPct val="100000"/>
              <a:buFont typeface="Arial"/>
              <a:buAutoNum type="arabicPeriod"/>
            </a:pPr>
            <a:r>
              <a:rPr lang="en-US" sz="2000">
                <a:solidFill>
                  <a:schemeClr val="accent1"/>
                </a:solidFill>
              </a:rPr>
              <a:t>Navigate to ‘System and Security-&gt;System’</a:t>
            </a:r>
          </a:p>
          <a:p>
            <a:pPr indent="-355600" lvl="0" marL="457200" rtl="0">
              <a:spcBef>
                <a:spcPts val="0"/>
              </a:spcBef>
              <a:buClr>
                <a:schemeClr val="accent1"/>
              </a:buClr>
              <a:buSzPct val="100000"/>
              <a:buFont typeface="Arial"/>
              <a:buAutoNum type="arabicPeriod"/>
            </a:pPr>
            <a:r>
              <a:rPr lang="en-US" sz="2000">
                <a:solidFill>
                  <a:schemeClr val="accent1"/>
                </a:solidFill>
              </a:rPr>
              <a:t>In the left hand column click ‘System protection’</a:t>
            </a:r>
          </a:p>
          <a:p>
            <a:pPr indent="-355600" lvl="0" marL="457200" rtl="0">
              <a:spcBef>
                <a:spcPts val="0"/>
              </a:spcBef>
              <a:buClr>
                <a:schemeClr val="accent1"/>
              </a:buClr>
              <a:buSzPct val="100000"/>
              <a:buFont typeface="Arial"/>
              <a:buAutoNum type="arabicPeriod"/>
            </a:pPr>
            <a:r>
              <a:rPr lang="en-US" sz="2000">
                <a:solidFill>
                  <a:schemeClr val="accent1"/>
                </a:solidFill>
              </a:rPr>
              <a:t>Configure Settings</a:t>
            </a:r>
          </a:p>
          <a:p>
            <a:pPr indent="0" lvl="0" marL="0" rtl="0">
              <a:spcBef>
                <a:spcPts val="0"/>
              </a:spcBef>
              <a:buNone/>
            </a:pPr>
            <a:r>
              <a:t/>
            </a:r>
            <a:endParaRPr sz="2000">
              <a:solidFill>
                <a:schemeClr val="accent1"/>
              </a:solidFill>
            </a:endParaRPr>
          </a:p>
        </p:txBody>
      </p:sp>
      <p:pic>
        <p:nvPicPr>
          <p:cNvPr id="198" name="Shape 198"/>
          <p:cNvPicPr preferRelativeResize="0"/>
          <p:nvPr/>
        </p:nvPicPr>
        <p:blipFill>
          <a:blip r:embed="rId3">
            <a:alphaModFix/>
          </a:blip>
          <a:stretch>
            <a:fillRect/>
          </a:stretch>
        </p:blipFill>
        <p:spPr>
          <a:xfrm>
            <a:off x="6014019" y="0"/>
            <a:ext cx="6177987" cy="6858000"/>
          </a:xfrm>
          <a:prstGeom prst="rect">
            <a:avLst/>
          </a:prstGeom>
          <a:noFill/>
          <a:ln>
            <a:noFill/>
          </a:ln>
        </p:spPr>
      </p:pic>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203" name="Shape 203"/>
        <p:cNvGrpSpPr/>
        <p:nvPr/>
      </p:nvGrpSpPr>
      <p:grpSpPr>
        <a:xfrm>
          <a:off x="0" y="0"/>
          <a:ext cx="0" cy="0"/>
          <a:chOff x="0" y="0"/>
          <a:chExt cx="0" cy="0"/>
        </a:xfrm>
      </p:grpSpPr>
      <p:sp>
        <p:nvSpPr>
          <p:cNvPr id="204" name="Shape 204"/>
          <p:cNvSpPr txBox="1"/>
          <p:nvPr>
            <p:ph type="title"/>
          </p:nvPr>
        </p:nvSpPr>
        <p:spPr>
          <a:xfrm>
            <a:off x="0" y="0"/>
            <a:ext cx="9144000" cy="619200"/>
          </a:xfrm>
          <a:prstGeom prst="rect">
            <a:avLst/>
          </a:prstGeom>
        </p:spPr>
        <p:txBody>
          <a:bodyPr anchorCtr="0" anchor="b" bIns="91425" lIns="91425" rIns="91425" tIns="91425">
            <a:noAutofit/>
          </a:bodyPr>
          <a:lstStyle/>
          <a:p>
            <a:pPr lvl="0" rtl="0">
              <a:spcBef>
                <a:spcPts val="0"/>
              </a:spcBef>
              <a:buNone/>
            </a:pPr>
            <a:r>
              <a:rPr lang="en-US" sz="3000">
                <a:solidFill>
                  <a:schemeClr val="accent1"/>
                </a:solidFill>
              </a:rPr>
              <a:t>Change Computer Name</a:t>
            </a:r>
          </a:p>
        </p:txBody>
      </p:sp>
      <p:sp>
        <p:nvSpPr>
          <p:cNvPr id="205" name="Shape 205"/>
          <p:cNvSpPr txBox="1"/>
          <p:nvPr>
            <p:ph idx="1" type="body"/>
          </p:nvPr>
        </p:nvSpPr>
        <p:spPr>
          <a:xfrm>
            <a:off x="0" y="1143000"/>
            <a:ext cx="4838700" cy="5029199"/>
          </a:xfrm>
          <a:prstGeom prst="rect">
            <a:avLst/>
          </a:prstGeom>
        </p:spPr>
        <p:txBody>
          <a:bodyPr anchorCtr="0" anchor="t" bIns="91425" lIns="91425" rIns="91425" tIns="91425">
            <a:noAutofit/>
          </a:bodyPr>
          <a:lstStyle/>
          <a:p>
            <a:pPr indent="-355600" lvl="0" marL="457200" rtl="0">
              <a:spcBef>
                <a:spcPts val="0"/>
              </a:spcBef>
              <a:buClr>
                <a:schemeClr val="accent1"/>
              </a:buClr>
              <a:buSzPct val="100000"/>
              <a:buFont typeface="Arial"/>
              <a:buAutoNum type="arabicPeriod"/>
            </a:pPr>
            <a:r>
              <a:rPr lang="en-US" sz="2000">
                <a:solidFill>
                  <a:schemeClr val="accent1"/>
                </a:solidFill>
              </a:rPr>
              <a:t>Open Control Panel.</a:t>
            </a:r>
          </a:p>
          <a:p>
            <a:pPr indent="-355600" lvl="0" marL="457200" rtl="0">
              <a:spcBef>
                <a:spcPts val="0"/>
              </a:spcBef>
              <a:buClr>
                <a:schemeClr val="accent1"/>
              </a:buClr>
              <a:buSzPct val="100000"/>
              <a:buFont typeface="Arial"/>
              <a:buAutoNum type="arabicPeriod"/>
            </a:pPr>
            <a:r>
              <a:rPr lang="en-US" sz="2000">
                <a:solidFill>
                  <a:schemeClr val="accent1"/>
                </a:solidFill>
              </a:rPr>
              <a:t>Navigate to ‘System and Security-&gt;System’</a:t>
            </a:r>
          </a:p>
          <a:p>
            <a:pPr indent="-355600" lvl="0" marL="457200" rtl="0">
              <a:spcBef>
                <a:spcPts val="0"/>
              </a:spcBef>
              <a:buClr>
                <a:schemeClr val="accent1"/>
              </a:buClr>
              <a:buSzPct val="100000"/>
              <a:buFont typeface="Arial"/>
              <a:buAutoNum type="arabicPeriod"/>
            </a:pPr>
            <a:r>
              <a:rPr lang="en-US" sz="2000">
                <a:solidFill>
                  <a:schemeClr val="accent1"/>
                </a:solidFill>
              </a:rPr>
              <a:t>Select ‘Change settings’</a:t>
            </a:r>
          </a:p>
          <a:p>
            <a:pPr indent="-355600" lvl="0" marL="457200" rtl="0">
              <a:spcBef>
                <a:spcPts val="0"/>
              </a:spcBef>
              <a:buClr>
                <a:schemeClr val="accent1"/>
              </a:buClr>
              <a:buSzPct val="100000"/>
              <a:buFont typeface="Arial"/>
              <a:buAutoNum type="arabicPeriod"/>
            </a:pPr>
            <a:r>
              <a:rPr lang="en-US" sz="2000">
                <a:solidFill>
                  <a:schemeClr val="accent1"/>
                </a:solidFill>
              </a:rPr>
              <a:t>Click change and type in new name.</a:t>
            </a:r>
          </a:p>
          <a:p>
            <a:pPr indent="0" lvl="0" marL="0" rtl="0">
              <a:spcBef>
                <a:spcPts val="0"/>
              </a:spcBef>
              <a:buNone/>
            </a:pPr>
            <a:r>
              <a:t/>
            </a:r>
            <a:endParaRPr sz="2000">
              <a:solidFill>
                <a:schemeClr val="accent1"/>
              </a:solidFill>
            </a:endParaRPr>
          </a:p>
        </p:txBody>
      </p:sp>
      <p:pic>
        <p:nvPicPr>
          <p:cNvPr id="206" name="Shape 206"/>
          <p:cNvPicPr preferRelativeResize="0"/>
          <p:nvPr/>
        </p:nvPicPr>
        <p:blipFill>
          <a:blip r:embed="rId3">
            <a:alphaModFix/>
          </a:blip>
          <a:stretch>
            <a:fillRect/>
          </a:stretch>
        </p:blipFill>
        <p:spPr>
          <a:xfrm>
            <a:off x="5758498" y="0"/>
            <a:ext cx="6433502" cy="6858000"/>
          </a:xfrm>
          <a:prstGeom prst="rect">
            <a:avLst/>
          </a:prstGeom>
          <a:noFill/>
          <a:ln>
            <a:noFill/>
          </a:ln>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211" name="Shape 211"/>
        <p:cNvGrpSpPr/>
        <p:nvPr/>
      </p:nvGrpSpPr>
      <p:grpSpPr>
        <a:xfrm>
          <a:off x="0" y="0"/>
          <a:ext cx="0" cy="0"/>
          <a:chOff x="0" y="0"/>
          <a:chExt cx="0" cy="0"/>
        </a:xfrm>
      </p:grpSpPr>
      <p:sp>
        <p:nvSpPr>
          <p:cNvPr id="212" name="Shape 212"/>
          <p:cNvSpPr txBox="1"/>
          <p:nvPr>
            <p:ph type="title"/>
          </p:nvPr>
        </p:nvSpPr>
        <p:spPr>
          <a:xfrm>
            <a:off x="0" y="0"/>
            <a:ext cx="9144000" cy="652800"/>
          </a:xfrm>
          <a:prstGeom prst="rect">
            <a:avLst/>
          </a:prstGeom>
        </p:spPr>
        <p:txBody>
          <a:bodyPr anchorCtr="0" anchor="b" bIns="91425" lIns="91425" rIns="91425" tIns="91425">
            <a:noAutofit/>
          </a:bodyPr>
          <a:lstStyle/>
          <a:p>
            <a:pPr lvl="0" rtl="0">
              <a:spcBef>
                <a:spcPts val="0"/>
              </a:spcBef>
              <a:buNone/>
            </a:pPr>
            <a:r>
              <a:rPr lang="en-US" sz="3000">
                <a:solidFill>
                  <a:schemeClr val="accent1"/>
                </a:solidFill>
              </a:rPr>
              <a:t>Name the Group</a:t>
            </a:r>
          </a:p>
        </p:txBody>
      </p:sp>
      <p:sp>
        <p:nvSpPr>
          <p:cNvPr id="213" name="Shape 213"/>
          <p:cNvSpPr txBox="1"/>
          <p:nvPr>
            <p:ph idx="1" type="body"/>
          </p:nvPr>
        </p:nvSpPr>
        <p:spPr>
          <a:xfrm>
            <a:off x="0" y="914400"/>
            <a:ext cx="4838700" cy="5029199"/>
          </a:xfrm>
          <a:prstGeom prst="rect">
            <a:avLst/>
          </a:prstGeom>
        </p:spPr>
        <p:txBody>
          <a:bodyPr anchorCtr="0" anchor="t" bIns="91425" lIns="91425" rIns="91425" tIns="91425">
            <a:noAutofit/>
          </a:bodyPr>
          <a:lstStyle/>
          <a:p>
            <a:pPr indent="-355600" lvl="0" marL="457200" rtl="0">
              <a:spcBef>
                <a:spcPts val="0"/>
              </a:spcBef>
              <a:buClr>
                <a:schemeClr val="accent1"/>
              </a:buClr>
              <a:buSzPct val="100000"/>
              <a:buFont typeface="Arial"/>
              <a:buAutoNum type="arabicPeriod"/>
            </a:pPr>
            <a:r>
              <a:rPr lang="en-US" sz="2000">
                <a:solidFill>
                  <a:schemeClr val="accent1"/>
                </a:solidFill>
              </a:rPr>
              <a:t>Open Control Panel.</a:t>
            </a:r>
          </a:p>
          <a:p>
            <a:pPr indent="-355600" lvl="0" marL="457200" rtl="0">
              <a:spcBef>
                <a:spcPts val="0"/>
              </a:spcBef>
              <a:buClr>
                <a:schemeClr val="accent1"/>
              </a:buClr>
              <a:buSzPct val="100000"/>
              <a:buFont typeface="Arial"/>
              <a:buAutoNum type="arabicPeriod"/>
            </a:pPr>
            <a:r>
              <a:rPr lang="en-US" sz="2000">
                <a:solidFill>
                  <a:schemeClr val="accent1"/>
                </a:solidFill>
              </a:rPr>
              <a:t>Navigate to ‘User Accounts and Family Safety-&gt;User Accounts’</a:t>
            </a:r>
          </a:p>
          <a:p>
            <a:pPr indent="-355600" lvl="0" marL="457200" rtl="0">
              <a:spcBef>
                <a:spcPts val="0"/>
              </a:spcBef>
              <a:buClr>
                <a:schemeClr val="accent1"/>
              </a:buClr>
              <a:buSzPct val="100000"/>
              <a:buFont typeface="Arial"/>
              <a:buAutoNum type="arabicPeriod"/>
            </a:pPr>
            <a:r>
              <a:rPr lang="en-US" sz="2000">
                <a:solidFill>
                  <a:schemeClr val="accent1"/>
                </a:solidFill>
              </a:rPr>
              <a:t>Select ‘Change account type’</a:t>
            </a:r>
          </a:p>
          <a:p>
            <a:pPr indent="0" lvl="0" marL="0" rtl="0">
              <a:spcBef>
                <a:spcPts val="0"/>
              </a:spcBef>
              <a:buNone/>
            </a:pPr>
            <a:r>
              <a:t/>
            </a:r>
            <a:endParaRPr sz="2000">
              <a:solidFill>
                <a:schemeClr val="accent1"/>
              </a:solidFill>
            </a:endParaRPr>
          </a:p>
          <a:p>
            <a:pPr indent="0" lvl="0" marL="0" rtl="0">
              <a:spcBef>
                <a:spcPts val="0"/>
              </a:spcBef>
              <a:buNone/>
            </a:pPr>
            <a:r>
              <a:rPr lang="en-US" sz="2000">
                <a:solidFill>
                  <a:schemeClr val="accent1"/>
                </a:solidFill>
              </a:rPr>
              <a:t>.</a:t>
            </a:r>
          </a:p>
          <a:p>
            <a:pPr indent="0" lvl="0" marL="0" rtl="0">
              <a:spcBef>
                <a:spcPts val="0"/>
              </a:spcBef>
              <a:buNone/>
            </a:pPr>
            <a:r>
              <a:t/>
            </a:r>
            <a:endParaRPr sz="2000">
              <a:solidFill>
                <a:schemeClr val="accent1"/>
              </a:solidFill>
            </a:endParaRPr>
          </a:p>
        </p:txBody>
      </p:sp>
      <p:pic>
        <p:nvPicPr>
          <p:cNvPr id="214" name="Shape 214"/>
          <p:cNvPicPr preferRelativeResize="0"/>
          <p:nvPr/>
        </p:nvPicPr>
        <p:blipFill>
          <a:blip r:embed="rId3">
            <a:alphaModFix/>
          </a:blip>
          <a:stretch>
            <a:fillRect/>
          </a:stretch>
        </p:blipFill>
        <p:spPr>
          <a:xfrm>
            <a:off x="5776149" y="0"/>
            <a:ext cx="6415851" cy="6857999"/>
          </a:xfrm>
          <a:prstGeom prst="rect">
            <a:avLst/>
          </a:prstGeom>
          <a:noFill/>
          <a:ln>
            <a:noFill/>
          </a:ln>
        </p:spPr>
      </p:pic>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219" name="Shape 219"/>
        <p:cNvGrpSpPr/>
        <p:nvPr/>
      </p:nvGrpSpPr>
      <p:grpSpPr>
        <a:xfrm>
          <a:off x="0" y="0"/>
          <a:ext cx="0" cy="0"/>
          <a:chOff x="0" y="0"/>
          <a:chExt cx="0" cy="0"/>
        </a:xfrm>
      </p:grpSpPr>
      <p:sp>
        <p:nvSpPr>
          <p:cNvPr id="220" name="Shape 220"/>
          <p:cNvSpPr txBox="1"/>
          <p:nvPr>
            <p:ph type="title"/>
          </p:nvPr>
        </p:nvSpPr>
        <p:spPr>
          <a:xfrm>
            <a:off x="0" y="0"/>
            <a:ext cx="9144000" cy="708900"/>
          </a:xfrm>
          <a:prstGeom prst="rect">
            <a:avLst/>
          </a:prstGeom>
        </p:spPr>
        <p:txBody>
          <a:bodyPr anchorCtr="0" anchor="b" bIns="91425" lIns="91425" rIns="91425" tIns="91425">
            <a:noAutofit/>
          </a:bodyPr>
          <a:lstStyle/>
          <a:p>
            <a:pPr lvl="0" rtl="0">
              <a:spcBef>
                <a:spcPts val="0"/>
              </a:spcBef>
              <a:buNone/>
            </a:pPr>
            <a:r>
              <a:rPr lang="en-US" sz="3000">
                <a:solidFill>
                  <a:schemeClr val="accent1"/>
                </a:solidFill>
              </a:rPr>
              <a:t>Go to the Temp Folder</a:t>
            </a:r>
          </a:p>
        </p:txBody>
      </p:sp>
      <p:sp>
        <p:nvSpPr>
          <p:cNvPr id="221" name="Shape 221"/>
          <p:cNvSpPr txBox="1"/>
          <p:nvPr>
            <p:ph idx="1" type="body"/>
          </p:nvPr>
        </p:nvSpPr>
        <p:spPr>
          <a:xfrm>
            <a:off x="0" y="914400"/>
            <a:ext cx="4838700" cy="5029199"/>
          </a:xfrm>
          <a:prstGeom prst="rect">
            <a:avLst/>
          </a:prstGeom>
        </p:spPr>
        <p:txBody>
          <a:bodyPr anchorCtr="0" anchor="t" bIns="91425" lIns="91425" rIns="91425" tIns="91425">
            <a:noAutofit/>
          </a:bodyPr>
          <a:lstStyle/>
          <a:p>
            <a:pPr indent="-355600" lvl="0" marL="457200" rtl="0">
              <a:spcBef>
                <a:spcPts val="0"/>
              </a:spcBef>
              <a:buClr>
                <a:schemeClr val="accent1"/>
              </a:buClr>
              <a:buSzPct val="100000"/>
              <a:buFont typeface="Arial"/>
              <a:buAutoNum type="arabicPeriod"/>
            </a:pPr>
            <a:r>
              <a:rPr lang="en-US" sz="2000">
                <a:solidFill>
                  <a:schemeClr val="accent1"/>
                </a:solidFill>
              </a:rPr>
              <a:t>Type ‘%temp% in the start menu</a:t>
            </a:r>
          </a:p>
          <a:p>
            <a:pPr indent="0" lvl="0" marL="0" rtl="0">
              <a:spcBef>
                <a:spcPts val="0"/>
              </a:spcBef>
              <a:buNone/>
            </a:pPr>
            <a:r>
              <a:t/>
            </a:r>
            <a:endParaRPr sz="2000">
              <a:solidFill>
                <a:schemeClr val="accent1"/>
              </a:solidFill>
            </a:endParaRPr>
          </a:p>
          <a:p>
            <a:pPr indent="0" lvl="0" marL="0" rtl="0">
              <a:spcBef>
                <a:spcPts val="0"/>
              </a:spcBef>
              <a:buNone/>
            </a:pPr>
            <a:r>
              <a:t/>
            </a:r>
            <a:endParaRPr sz="2000">
              <a:solidFill>
                <a:schemeClr val="accent1"/>
              </a:solidFill>
            </a:endParaRPr>
          </a:p>
          <a:p>
            <a:pPr indent="0" lvl="0" marL="0" rtl="0">
              <a:spcBef>
                <a:spcPts val="0"/>
              </a:spcBef>
              <a:buNone/>
            </a:pPr>
            <a:r>
              <a:rPr lang="en-US" sz="2000">
                <a:solidFill>
                  <a:schemeClr val="accent1"/>
                </a:solidFill>
              </a:rPr>
              <a:t>.</a:t>
            </a:r>
          </a:p>
          <a:p>
            <a:pPr indent="0" lvl="0" marL="0" rtl="0">
              <a:spcBef>
                <a:spcPts val="0"/>
              </a:spcBef>
              <a:buNone/>
            </a:pPr>
            <a:r>
              <a:t/>
            </a:r>
            <a:endParaRPr sz="2000">
              <a:solidFill>
                <a:schemeClr val="accent1"/>
              </a:solidFill>
            </a:endParaRPr>
          </a:p>
        </p:txBody>
      </p:sp>
      <p:pic>
        <p:nvPicPr>
          <p:cNvPr id="222" name="Shape 222"/>
          <p:cNvPicPr preferRelativeResize="0"/>
          <p:nvPr/>
        </p:nvPicPr>
        <p:blipFill>
          <a:blip r:embed="rId3">
            <a:alphaModFix/>
          </a:blip>
          <a:stretch>
            <a:fillRect/>
          </a:stretch>
        </p:blipFill>
        <p:spPr>
          <a:xfrm>
            <a:off x="4616050" y="782300"/>
            <a:ext cx="7575949" cy="5293399"/>
          </a:xfrm>
          <a:prstGeom prst="rect">
            <a:avLst/>
          </a:prstGeom>
          <a:noFill/>
          <a:ln>
            <a:noFill/>
          </a:ln>
        </p:spPr>
      </p:pic>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227" name="Shape 227"/>
        <p:cNvGrpSpPr/>
        <p:nvPr/>
      </p:nvGrpSpPr>
      <p:grpSpPr>
        <a:xfrm>
          <a:off x="0" y="0"/>
          <a:ext cx="0" cy="0"/>
          <a:chOff x="0" y="0"/>
          <a:chExt cx="0" cy="0"/>
        </a:xfrm>
      </p:grpSpPr>
      <p:sp>
        <p:nvSpPr>
          <p:cNvPr id="228" name="Shape 228"/>
          <p:cNvSpPr txBox="1"/>
          <p:nvPr>
            <p:ph type="title"/>
          </p:nvPr>
        </p:nvSpPr>
        <p:spPr>
          <a:xfrm>
            <a:off x="0" y="0"/>
            <a:ext cx="9144000" cy="652800"/>
          </a:xfrm>
          <a:prstGeom prst="rect">
            <a:avLst/>
          </a:prstGeom>
        </p:spPr>
        <p:txBody>
          <a:bodyPr anchorCtr="0" anchor="b" bIns="91425" lIns="91425" rIns="91425" tIns="91425">
            <a:noAutofit/>
          </a:bodyPr>
          <a:lstStyle/>
          <a:p>
            <a:pPr lvl="0" rtl="0">
              <a:spcBef>
                <a:spcPts val="0"/>
              </a:spcBef>
              <a:buNone/>
            </a:pPr>
            <a:r>
              <a:rPr lang="en-US" sz="3000">
                <a:solidFill>
                  <a:schemeClr val="accent1"/>
                </a:solidFill>
              </a:rPr>
              <a:t>Go to the History Folder</a:t>
            </a:r>
          </a:p>
        </p:txBody>
      </p:sp>
      <p:sp>
        <p:nvSpPr>
          <p:cNvPr id="229" name="Shape 229"/>
          <p:cNvSpPr txBox="1"/>
          <p:nvPr>
            <p:ph idx="1" type="body"/>
          </p:nvPr>
        </p:nvSpPr>
        <p:spPr>
          <a:xfrm>
            <a:off x="0" y="914400"/>
            <a:ext cx="4616099" cy="5029199"/>
          </a:xfrm>
          <a:prstGeom prst="rect">
            <a:avLst/>
          </a:prstGeom>
        </p:spPr>
        <p:txBody>
          <a:bodyPr anchorCtr="0" anchor="t" bIns="91425" lIns="91425" rIns="91425" tIns="91425">
            <a:noAutofit/>
          </a:bodyPr>
          <a:lstStyle/>
          <a:p>
            <a:pPr indent="-355600" lvl="0" marL="457200" rtl="0">
              <a:spcBef>
                <a:spcPts val="0"/>
              </a:spcBef>
              <a:buClr>
                <a:schemeClr val="accent1"/>
              </a:buClr>
              <a:buSzPct val="100000"/>
              <a:buFont typeface="Arial"/>
              <a:buAutoNum type="arabicPeriod"/>
            </a:pPr>
            <a:r>
              <a:rPr lang="en-US" sz="2000">
                <a:solidFill>
                  <a:schemeClr val="accent1"/>
                </a:solidFill>
              </a:rPr>
              <a:t>Type ‘%appdata% in the start menu</a:t>
            </a:r>
          </a:p>
          <a:p>
            <a:pPr indent="-355600" lvl="0" marL="457200" rtl="0">
              <a:spcBef>
                <a:spcPts val="0"/>
              </a:spcBef>
              <a:buClr>
                <a:schemeClr val="accent1"/>
              </a:buClr>
              <a:buSzPct val="100000"/>
              <a:buFont typeface="Arial"/>
              <a:buAutoNum type="arabicPeriod"/>
            </a:pPr>
            <a:r>
              <a:rPr lang="en-US" sz="2000">
                <a:solidFill>
                  <a:schemeClr val="accent1"/>
                </a:solidFill>
              </a:rPr>
              <a:t>Navigate to ‘AppData-&gt;Local-&gt;Microsoft-&gt; Windows-&gt;History</a:t>
            </a:r>
          </a:p>
          <a:p>
            <a:pPr indent="0" lvl="0" marL="0" rtl="0">
              <a:spcBef>
                <a:spcPts val="0"/>
              </a:spcBef>
              <a:buNone/>
            </a:pPr>
            <a:r>
              <a:t/>
            </a:r>
            <a:endParaRPr sz="2000">
              <a:solidFill>
                <a:schemeClr val="accent1"/>
              </a:solidFill>
            </a:endParaRPr>
          </a:p>
          <a:p>
            <a:pPr indent="0" lvl="0" marL="0" rtl="0">
              <a:spcBef>
                <a:spcPts val="0"/>
              </a:spcBef>
              <a:buNone/>
            </a:pPr>
            <a:r>
              <a:t/>
            </a:r>
            <a:endParaRPr sz="2000">
              <a:solidFill>
                <a:schemeClr val="accent1"/>
              </a:solidFill>
            </a:endParaRPr>
          </a:p>
          <a:p>
            <a:pPr indent="0" lvl="0" marL="0" rtl="0">
              <a:spcBef>
                <a:spcPts val="0"/>
              </a:spcBef>
              <a:buNone/>
            </a:pPr>
            <a:r>
              <a:rPr lang="en-US" sz="2000">
                <a:solidFill>
                  <a:schemeClr val="accent1"/>
                </a:solidFill>
              </a:rPr>
              <a:t>.</a:t>
            </a:r>
          </a:p>
          <a:p>
            <a:pPr indent="0" lvl="0" marL="0" rtl="0">
              <a:spcBef>
                <a:spcPts val="0"/>
              </a:spcBef>
              <a:buNone/>
            </a:pPr>
            <a:r>
              <a:t/>
            </a:r>
            <a:endParaRPr sz="2000">
              <a:solidFill>
                <a:schemeClr val="accent1"/>
              </a:solidFill>
            </a:endParaRPr>
          </a:p>
        </p:txBody>
      </p:sp>
      <p:pic>
        <p:nvPicPr>
          <p:cNvPr id="230" name="Shape 230"/>
          <p:cNvPicPr preferRelativeResize="0"/>
          <p:nvPr/>
        </p:nvPicPr>
        <p:blipFill>
          <a:blip r:embed="rId3">
            <a:alphaModFix/>
          </a:blip>
          <a:stretch>
            <a:fillRect/>
          </a:stretch>
        </p:blipFill>
        <p:spPr>
          <a:xfrm>
            <a:off x="4276002" y="574050"/>
            <a:ext cx="7915997" cy="5709899"/>
          </a:xfrm>
          <a:prstGeom prst="rect">
            <a:avLst/>
          </a:prstGeom>
          <a:noFill/>
          <a:ln>
            <a:noFill/>
          </a:ln>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 name="Shape 91"/>
        <p:cNvGrpSpPr/>
        <p:nvPr/>
      </p:nvGrpSpPr>
      <p:grpSpPr>
        <a:xfrm>
          <a:off x="0" y="0"/>
          <a:ext cx="0" cy="0"/>
          <a:chOff x="0" y="0"/>
          <a:chExt cx="0" cy="0"/>
        </a:xfrm>
      </p:grpSpPr>
      <p:sp>
        <p:nvSpPr>
          <p:cNvPr id="92" name="Shape 92"/>
          <p:cNvSpPr txBox="1"/>
          <p:nvPr>
            <p:ph type="title"/>
          </p:nvPr>
        </p:nvSpPr>
        <p:spPr>
          <a:xfrm>
            <a:off x="0" y="0"/>
            <a:ext cx="9144000" cy="639900"/>
          </a:xfrm>
          <a:prstGeom prst="rect">
            <a:avLst/>
          </a:prstGeom>
        </p:spPr>
        <p:txBody>
          <a:bodyPr anchorCtr="0" anchor="b" bIns="91425" lIns="91425" rIns="91425" tIns="91425">
            <a:noAutofit/>
          </a:bodyPr>
          <a:lstStyle/>
          <a:p>
            <a:pPr lvl="0" rtl="0">
              <a:spcBef>
                <a:spcPts val="0"/>
              </a:spcBef>
              <a:buNone/>
            </a:pPr>
            <a:r>
              <a:rPr lang="en-US" sz="3400">
                <a:solidFill>
                  <a:schemeClr val="accent1"/>
                </a:solidFill>
                <a:latin typeface="Consolas"/>
                <a:ea typeface="Consolas"/>
                <a:cs typeface="Consolas"/>
                <a:sym typeface="Consolas"/>
              </a:rPr>
              <a:t>Command Prompt</a:t>
            </a:r>
          </a:p>
        </p:txBody>
      </p:sp>
      <p:pic>
        <p:nvPicPr>
          <p:cNvPr id="93" name="Shape 93"/>
          <p:cNvPicPr preferRelativeResize="0"/>
          <p:nvPr/>
        </p:nvPicPr>
        <p:blipFill rotWithShape="1">
          <a:blip r:embed="rId3">
            <a:alphaModFix/>
          </a:blip>
          <a:srcRect b="14005" l="23175" r="41778" t="18690"/>
          <a:stretch/>
        </p:blipFill>
        <p:spPr>
          <a:xfrm>
            <a:off x="5843522" y="0"/>
            <a:ext cx="6348479" cy="6858000"/>
          </a:xfrm>
          <a:prstGeom prst="rect">
            <a:avLst/>
          </a:prstGeom>
          <a:noFill/>
          <a:ln>
            <a:noFill/>
          </a:ln>
        </p:spPr>
      </p:pic>
      <p:sp>
        <p:nvSpPr>
          <p:cNvPr id="94" name="Shape 94"/>
          <p:cNvSpPr txBox="1"/>
          <p:nvPr/>
        </p:nvSpPr>
        <p:spPr>
          <a:xfrm>
            <a:off x="124075" y="660975"/>
            <a:ext cx="5617200" cy="6197100"/>
          </a:xfrm>
          <a:prstGeom prst="rect">
            <a:avLst/>
          </a:prstGeom>
          <a:noFill/>
          <a:ln>
            <a:noFill/>
          </a:ln>
        </p:spPr>
        <p:txBody>
          <a:bodyPr anchorCtr="0" anchor="t" bIns="91425" lIns="91425" rIns="91425" tIns="91425">
            <a:noAutofit/>
          </a:bodyPr>
          <a:lstStyle/>
          <a:p>
            <a:pPr indent="-342900" lvl="0" marL="457200" rtl="0">
              <a:spcBef>
                <a:spcPts val="0"/>
              </a:spcBef>
              <a:buClr>
                <a:schemeClr val="accent1"/>
              </a:buClr>
              <a:buSzPct val="100000"/>
              <a:buFont typeface="Consolas"/>
              <a:buAutoNum type="arabicPeriod"/>
            </a:pPr>
            <a:r>
              <a:rPr lang="en-US" sz="1800">
                <a:solidFill>
                  <a:schemeClr val="accent1"/>
                </a:solidFill>
                <a:latin typeface="Consolas"/>
                <a:ea typeface="Consolas"/>
                <a:cs typeface="Consolas"/>
                <a:sym typeface="Consolas"/>
              </a:rPr>
              <a:t>Use “CD” to navigate to a folder</a:t>
            </a:r>
          </a:p>
          <a:p>
            <a:pPr indent="-342900" lvl="0" marL="457200" rtl="0">
              <a:spcBef>
                <a:spcPts val="0"/>
              </a:spcBef>
              <a:buClr>
                <a:schemeClr val="accent1"/>
              </a:buClr>
              <a:buSzPct val="100000"/>
              <a:buFont typeface="Consolas"/>
              <a:buAutoNum type="arabicPeriod"/>
            </a:pPr>
            <a:r>
              <a:rPr lang="en-US" sz="1800">
                <a:solidFill>
                  <a:schemeClr val="accent1"/>
                </a:solidFill>
                <a:latin typeface="Consolas"/>
                <a:ea typeface="Consolas"/>
                <a:cs typeface="Consolas"/>
                <a:sym typeface="Consolas"/>
              </a:rPr>
              <a:t>Use “MD” to create a new folder</a:t>
            </a:r>
          </a:p>
          <a:p>
            <a:pPr indent="-342900" lvl="0" marL="457200" rtl="0">
              <a:spcBef>
                <a:spcPts val="0"/>
              </a:spcBef>
              <a:buClr>
                <a:schemeClr val="accent1"/>
              </a:buClr>
              <a:buSzPct val="100000"/>
              <a:buFont typeface="Consolas"/>
              <a:buAutoNum type="arabicPeriod"/>
            </a:pPr>
            <a:r>
              <a:rPr lang="en-US" sz="1800">
                <a:solidFill>
                  <a:schemeClr val="accent1"/>
                </a:solidFill>
                <a:latin typeface="Consolas"/>
                <a:ea typeface="Consolas"/>
                <a:cs typeface="Consolas"/>
                <a:sym typeface="Consolas"/>
              </a:rPr>
              <a:t>Use “RD” to remove a folder</a:t>
            </a:r>
          </a:p>
          <a:p>
            <a:pPr indent="-342900" lvl="0" marL="457200" rtl="0">
              <a:spcBef>
                <a:spcPts val="0"/>
              </a:spcBef>
              <a:buClr>
                <a:schemeClr val="accent1"/>
              </a:buClr>
              <a:buSzPct val="100000"/>
              <a:buFont typeface="Consolas"/>
              <a:buAutoNum type="arabicPeriod"/>
            </a:pPr>
            <a:r>
              <a:rPr lang="en-US" sz="1800">
                <a:solidFill>
                  <a:schemeClr val="accent1"/>
                </a:solidFill>
                <a:latin typeface="Consolas"/>
                <a:ea typeface="Consolas"/>
                <a:cs typeface="Consolas"/>
                <a:sym typeface="Consolas"/>
              </a:rPr>
              <a:t>To open a file: cd to the folder the file is in, then type the filename followed by its extension</a:t>
            </a:r>
          </a:p>
          <a:p>
            <a:pPr indent="-342900" lvl="0" marL="457200" rtl="0">
              <a:spcBef>
                <a:spcPts val="0"/>
              </a:spcBef>
              <a:buClr>
                <a:schemeClr val="accent1"/>
              </a:buClr>
              <a:buSzPct val="100000"/>
              <a:buFont typeface="Consolas"/>
              <a:buAutoNum type="arabicPeriod"/>
            </a:pPr>
            <a:r>
              <a:rPr lang="en-US" sz="1800">
                <a:solidFill>
                  <a:schemeClr val="accent1"/>
                </a:solidFill>
                <a:latin typeface="Consolas"/>
                <a:ea typeface="Consolas"/>
                <a:cs typeface="Consolas"/>
                <a:sym typeface="Consolas"/>
              </a:rPr>
              <a:t>Use “XCOPY” to copy and paste folder by first navigating to the directory you want to move the folders to, then use “XCOPY” followed by the the directory you want copy then the destination and finally “/s” to make sure you copy all subfolders as well</a:t>
            </a:r>
          </a:p>
          <a:p>
            <a:pPr indent="-342900" lvl="0" marL="457200" rtl="0">
              <a:spcBef>
                <a:spcPts val="0"/>
              </a:spcBef>
              <a:buClr>
                <a:schemeClr val="accent1"/>
              </a:buClr>
              <a:buSzPct val="100000"/>
              <a:buFont typeface="Consolas"/>
              <a:buAutoNum type="arabicPeriod"/>
            </a:pPr>
            <a:r>
              <a:rPr lang="en-US" sz="1800">
                <a:solidFill>
                  <a:schemeClr val="accent1"/>
                </a:solidFill>
                <a:latin typeface="Consolas"/>
                <a:ea typeface="Consolas"/>
                <a:cs typeface="Consolas"/>
                <a:sym typeface="Consolas"/>
              </a:rPr>
              <a:t>Use “DIR” to list a directory</a:t>
            </a:r>
          </a:p>
          <a:p>
            <a:pPr indent="-342900" lvl="0" marL="457200" rtl="0">
              <a:spcBef>
                <a:spcPts val="0"/>
              </a:spcBef>
              <a:buClr>
                <a:schemeClr val="accent1"/>
              </a:buClr>
              <a:buSzPct val="100000"/>
              <a:buFont typeface="Consolas"/>
              <a:buAutoNum type="arabicPeriod"/>
            </a:pPr>
            <a:r>
              <a:rPr lang="en-US" sz="1800">
                <a:solidFill>
                  <a:schemeClr val="accent1"/>
                </a:solidFill>
                <a:latin typeface="Consolas"/>
                <a:ea typeface="Consolas"/>
                <a:cs typeface="Consolas"/>
                <a:sym typeface="Consolas"/>
              </a:rPr>
              <a:t>Use “ATTRIB +H” to hide a folder</a:t>
            </a:r>
          </a:p>
          <a:p>
            <a:pPr indent="-342900" lvl="0" marL="457200">
              <a:spcBef>
                <a:spcPts val="0"/>
              </a:spcBef>
              <a:buClr>
                <a:schemeClr val="accent1"/>
              </a:buClr>
              <a:buSzPct val="100000"/>
              <a:buFont typeface="Consolas"/>
              <a:buAutoNum type="arabicPeriod"/>
            </a:pPr>
            <a:r>
              <a:rPr lang="en-US" sz="1800">
                <a:solidFill>
                  <a:schemeClr val="accent1"/>
                </a:solidFill>
                <a:latin typeface="Consolas"/>
                <a:ea typeface="Consolas"/>
                <a:cs typeface="Consolas"/>
                <a:sym typeface="Consolas"/>
              </a:rPr>
              <a:t>Use “ATTRIB -H” to unhide the folder</a:t>
            </a: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235" name="Shape 235"/>
        <p:cNvGrpSpPr/>
        <p:nvPr/>
      </p:nvGrpSpPr>
      <p:grpSpPr>
        <a:xfrm>
          <a:off x="0" y="0"/>
          <a:ext cx="0" cy="0"/>
          <a:chOff x="0" y="0"/>
          <a:chExt cx="0" cy="0"/>
        </a:xfrm>
      </p:grpSpPr>
      <p:sp>
        <p:nvSpPr>
          <p:cNvPr id="236" name="Shape 236"/>
          <p:cNvSpPr txBox="1"/>
          <p:nvPr>
            <p:ph type="title"/>
          </p:nvPr>
        </p:nvSpPr>
        <p:spPr>
          <a:xfrm>
            <a:off x="0" y="0"/>
            <a:ext cx="9144000" cy="652800"/>
          </a:xfrm>
          <a:prstGeom prst="rect">
            <a:avLst/>
          </a:prstGeom>
        </p:spPr>
        <p:txBody>
          <a:bodyPr anchorCtr="0" anchor="b" bIns="91425" lIns="91425" rIns="91425" tIns="91425">
            <a:noAutofit/>
          </a:bodyPr>
          <a:lstStyle/>
          <a:p>
            <a:pPr lvl="0" rtl="0">
              <a:spcBef>
                <a:spcPts val="0"/>
              </a:spcBef>
              <a:buNone/>
            </a:pPr>
            <a:r>
              <a:rPr lang="en-US" sz="3000">
                <a:solidFill>
                  <a:schemeClr val="accent1"/>
                </a:solidFill>
              </a:rPr>
              <a:t>Go to the Cookies Folder</a:t>
            </a:r>
          </a:p>
        </p:txBody>
      </p:sp>
      <p:sp>
        <p:nvSpPr>
          <p:cNvPr id="237" name="Shape 237"/>
          <p:cNvSpPr txBox="1"/>
          <p:nvPr>
            <p:ph idx="1" type="body"/>
          </p:nvPr>
        </p:nvSpPr>
        <p:spPr>
          <a:xfrm>
            <a:off x="0" y="914400"/>
            <a:ext cx="4616099" cy="5029199"/>
          </a:xfrm>
          <a:prstGeom prst="rect">
            <a:avLst/>
          </a:prstGeom>
        </p:spPr>
        <p:txBody>
          <a:bodyPr anchorCtr="0" anchor="t" bIns="91425" lIns="91425" rIns="91425" tIns="91425">
            <a:noAutofit/>
          </a:bodyPr>
          <a:lstStyle/>
          <a:p>
            <a:pPr indent="-355600" lvl="0" marL="457200" rtl="0">
              <a:spcBef>
                <a:spcPts val="0"/>
              </a:spcBef>
              <a:buClr>
                <a:schemeClr val="accent1"/>
              </a:buClr>
              <a:buSzPct val="100000"/>
              <a:buFont typeface="Arial"/>
              <a:buAutoNum type="arabicPeriod"/>
            </a:pPr>
            <a:r>
              <a:rPr lang="en-US" sz="2000">
                <a:solidFill>
                  <a:schemeClr val="accent1"/>
                </a:solidFill>
              </a:rPr>
              <a:t>Type ‘%appdata% in the start menu</a:t>
            </a:r>
          </a:p>
          <a:p>
            <a:pPr indent="-355600" lvl="0" marL="457200" rtl="0">
              <a:spcBef>
                <a:spcPts val="0"/>
              </a:spcBef>
              <a:buClr>
                <a:schemeClr val="accent1"/>
              </a:buClr>
              <a:buSzPct val="100000"/>
              <a:buFont typeface="Arial"/>
              <a:buAutoNum type="arabicPeriod"/>
            </a:pPr>
            <a:r>
              <a:rPr lang="en-US" sz="2000">
                <a:solidFill>
                  <a:schemeClr val="accent1"/>
                </a:solidFill>
              </a:rPr>
              <a:t>Navigate to ‘AppData-&gt;Local-&gt;Microsoft-&gt; Windows-&gt;Cookies</a:t>
            </a:r>
          </a:p>
          <a:p>
            <a:pPr indent="0" lvl="0" marL="0" rtl="0">
              <a:spcBef>
                <a:spcPts val="0"/>
              </a:spcBef>
              <a:buNone/>
            </a:pPr>
            <a:r>
              <a:t/>
            </a:r>
            <a:endParaRPr sz="2000">
              <a:solidFill>
                <a:schemeClr val="accent1"/>
              </a:solidFill>
            </a:endParaRPr>
          </a:p>
          <a:p>
            <a:pPr indent="0" lvl="0" marL="0" rtl="0">
              <a:spcBef>
                <a:spcPts val="0"/>
              </a:spcBef>
              <a:buNone/>
            </a:pPr>
            <a:r>
              <a:t/>
            </a:r>
            <a:endParaRPr sz="2000">
              <a:solidFill>
                <a:schemeClr val="accent1"/>
              </a:solidFill>
            </a:endParaRPr>
          </a:p>
          <a:p>
            <a:pPr indent="0" lvl="0" marL="0" rtl="0">
              <a:spcBef>
                <a:spcPts val="0"/>
              </a:spcBef>
              <a:buNone/>
            </a:pPr>
            <a:r>
              <a:rPr lang="en-US" sz="2000">
                <a:solidFill>
                  <a:schemeClr val="accent1"/>
                </a:solidFill>
              </a:rPr>
              <a:t>.</a:t>
            </a:r>
          </a:p>
          <a:p>
            <a:pPr indent="0" lvl="0" marL="0" rtl="0">
              <a:spcBef>
                <a:spcPts val="0"/>
              </a:spcBef>
              <a:buNone/>
            </a:pPr>
            <a:r>
              <a:t/>
            </a:r>
            <a:endParaRPr sz="2000">
              <a:solidFill>
                <a:schemeClr val="accent1"/>
              </a:solidFill>
            </a:endParaRPr>
          </a:p>
        </p:txBody>
      </p:sp>
      <p:pic>
        <p:nvPicPr>
          <p:cNvPr id="238" name="Shape 238"/>
          <p:cNvPicPr preferRelativeResize="0"/>
          <p:nvPr/>
        </p:nvPicPr>
        <p:blipFill>
          <a:blip r:embed="rId3">
            <a:alphaModFix/>
          </a:blip>
          <a:stretch>
            <a:fillRect/>
          </a:stretch>
        </p:blipFill>
        <p:spPr>
          <a:xfrm>
            <a:off x="4616100" y="696712"/>
            <a:ext cx="7575900" cy="5464583"/>
          </a:xfrm>
          <a:prstGeom prst="rect">
            <a:avLst/>
          </a:prstGeom>
          <a:noFill/>
          <a:ln>
            <a:noFill/>
          </a:ln>
        </p:spPr>
      </p:pic>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243" name="Shape 243"/>
        <p:cNvGrpSpPr/>
        <p:nvPr/>
      </p:nvGrpSpPr>
      <p:grpSpPr>
        <a:xfrm>
          <a:off x="0" y="0"/>
          <a:ext cx="0" cy="0"/>
          <a:chOff x="0" y="0"/>
          <a:chExt cx="0" cy="0"/>
        </a:xfrm>
      </p:grpSpPr>
      <p:sp>
        <p:nvSpPr>
          <p:cNvPr id="244" name="Shape 244"/>
          <p:cNvSpPr txBox="1"/>
          <p:nvPr>
            <p:ph type="title"/>
          </p:nvPr>
        </p:nvSpPr>
        <p:spPr>
          <a:xfrm>
            <a:off x="0" y="0"/>
            <a:ext cx="9144000" cy="652800"/>
          </a:xfrm>
          <a:prstGeom prst="rect">
            <a:avLst/>
          </a:prstGeom>
        </p:spPr>
        <p:txBody>
          <a:bodyPr anchorCtr="0" anchor="b" bIns="91425" lIns="91425" rIns="91425" tIns="91425">
            <a:noAutofit/>
          </a:bodyPr>
          <a:lstStyle/>
          <a:p>
            <a:pPr rtl="0">
              <a:spcBef>
                <a:spcPts val="0"/>
              </a:spcBef>
              <a:buNone/>
            </a:pPr>
            <a:r>
              <a:t/>
            </a:r>
            <a:endParaRPr sz="3000">
              <a:solidFill>
                <a:schemeClr val="accent1"/>
              </a:solidFill>
            </a:endParaRPr>
          </a:p>
          <a:p>
            <a:pPr lvl="0" rtl="0">
              <a:spcBef>
                <a:spcPts val="0"/>
              </a:spcBef>
              <a:buNone/>
            </a:pPr>
            <a:r>
              <a:rPr lang="en-US" sz="3000">
                <a:solidFill>
                  <a:schemeClr val="accent1"/>
                </a:solidFill>
              </a:rPr>
              <a:t>See if all drivers are working properly</a:t>
            </a:r>
          </a:p>
        </p:txBody>
      </p:sp>
      <p:sp>
        <p:nvSpPr>
          <p:cNvPr id="245" name="Shape 245"/>
          <p:cNvSpPr txBox="1"/>
          <p:nvPr>
            <p:ph idx="1" type="body"/>
          </p:nvPr>
        </p:nvSpPr>
        <p:spPr>
          <a:xfrm>
            <a:off x="0" y="914400"/>
            <a:ext cx="4616099" cy="5029199"/>
          </a:xfrm>
          <a:prstGeom prst="rect">
            <a:avLst/>
          </a:prstGeom>
        </p:spPr>
        <p:txBody>
          <a:bodyPr anchorCtr="0" anchor="t" bIns="91425" lIns="91425" rIns="91425" tIns="91425">
            <a:noAutofit/>
          </a:bodyPr>
          <a:lstStyle/>
          <a:p>
            <a:pPr indent="-355600" lvl="0" marL="457200" rtl="0">
              <a:spcBef>
                <a:spcPts val="0"/>
              </a:spcBef>
              <a:buClr>
                <a:schemeClr val="accent1"/>
              </a:buClr>
              <a:buSzPct val="100000"/>
              <a:buFont typeface="Arial"/>
              <a:buAutoNum type="arabicPeriod"/>
            </a:pPr>
            <a:r>
              <a:rPr lang="en-US" sz="2000">
                <a:solidFill>
                  <a:schemeClr val="accent1"/>
                </a:solidFill>
              </a:rPr>
              <a:t>Open Control Panel</a:t>
            </a:r>
          </a:p>
          <a:p>
            <a:pPr indent="0" lvl="0" marL="0" rtl="0">
              <a:spcBef>
                <a:spcPts val="0"/>
              </a:spcBef>
              <a:buNone/>
            </a:pPr>
            <a:r>
              <a:t/>
            </a:r>
            <a:endParaRPr sz="2000">
              <a:solidFill>
                <a:schemeClr val="accent1"/>
              </a:solidFill>
            </a:endParaRPr>
          </a:p>
          <a:p>
            <a:pPr indent="-355600" lvl="0" marL="457200" rtl="0">
              <a:spcBef>
                <a:spcPts val="0"/>
              </a:spcBef>
              <a:buClr>
                <a:schemeClr val="accent1"/>
              </a:buClr>
              <a:buSzPct val="100000"/>
              <a:buFont typeface="Arial"/>
              <a:buAutoNum type="arabicPeriod"/>
            </a:pPr>
            <a:r>
              <a:rPr lang="en-US" sz="2000">
                <a:solidFill>
                  <a:schemeClr val="accent1"/>
                </a:solidFill>
              </a:rPr>
              <a:t>Navigate to ‘Hardware and Sound’</a:t>
            </a:r>
          </a:p>
          <a:p>
            <a:pPr indent="0" lvl="0" marL="0" rtl="0">
              <a:spcBef>
                <a:spcPts val="0"/>
              </a:spcBef>
              <a:buNone/>
            </a:pPr>
            <a:r>
              <a:t/>
            </a:r>
            <a:endParaRPr sz="2000">
              <a:solidFill>
                <a:schemeClr val="accent1"/>
              </a:solidFill>
            </a:endParaRPr>
          </a:p>
          <a:p>
            <a:pPr indent="-355600" lvl="0" marL="457200" rtl="0">
              <a:spcBef>
                <a:spcPts val="0"/>
              </a:spcBef>
              <a:buClr>
                <a:schemeClr val="accent1"/>
              </a:buClr>
              <a:buSzPct val="100000"/>
              <a:buFont typeface="Arial"/>
              <a:buAutoNum type="arabicPeriod"/>
            </a:pPr>
            <a:r>
              <a:rPr lang="en-US" sz="2000">
                <a:solidFill>
                  <a:schemeClr val="accent1"/>
                </a:solidFill>
              </a:rPr>
              <a:t>Click ‘Device Manager’</a:t>
            </a:r>
          </a:p>
          <a:p>
            <a:pPr indent="0" lvl="0" marL="0" rtl="0">
              <a:spcBef>
                <a:spcPts val="0"/>
              </a:spcBef>
              <a:buNone/>
            </a:pPr>
            <a:r>
              <a:t/>
            </a:r>
            <a:endParaRPr sz="2000">
              <a:solidFill>
                <a:schemeClr val="accent1"/>
              </a:solidFill>
            </a:endParaRPr>
          </a:p>
          <a:p>
            <a:pPr indent="-355600" lvl="0" marL="457200" rtl="0">
              <a:spcBef>
                <a:spcPts val="0"/>
              </a:spcBef>
              <a:buClr>
                <a:schemeClr val="accent1"/>
              </a:buClr>
              <a:buSzPct val="100000"/>
              <a:buFont typeface="Arial"/>
              <a:buAutoNum type="arabicPeriod"/>
            </a:pPr>
            <a:r>
              <a:rPr lang="en-US" sz="2000">
                <a:solidFill>
                  <a:schemeClr val="accent1"/>
                </a:solidFill>
              </a:rPr>
              <a:t>Double click a device to check it</a:t>
            </a:r>
          </a:p>
        </p:txBody>
      </p:sp>
      <p:pic>
        <p:nvPicPr>
          <p:cNvPr id="246" name="Shape 246"/>
          <p:cNvPicPr preferRelativeResize="0"/>
          <p:nvPr/>
        </p:nvPicPr>
        <p:blipFill>
          <a:blip r:embed="rId3">
            <a:alphaModFix/>
          </a:blip>
          <a:stretch>
            <a:fillRect/>
          </a:stretch>
        </p:blipFill>
        <p:spPr>
          <a:xfrm>
            <a:off x="4616100" y="1323962"/>
            <a:ext cx="7581900" cy="5534025"/>
          </a:xfrm>
          <a:prstGeom prst="rect">
            <a:avLst/>
          </a:prstGeom>
          <a:noFill/>
          <a:ln>
            <a:noFill/>
          </a:ln>
        </p:spPr>
      </p:pic>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251" name="Shape 251"/>
        <p:cNvGrpSpPr/>
        <p:nvPr/>
      </p:nvGrpSpPr>
      <p:grpSpPr>
        <a:xfrm>
          <a:off x="0" y="0"/>
          <a:ext cx="0" cy="0"/>
          <a:chOff x="0" y="0"/>
          <a:chExt cx="0" cy="0"/>
        </a:xfrm>
      </p:grpSpPr>
      <p:sp>
        <p:nvSpPr>
          <p:cNvPr id="252" name="Shape 252"/>
          <p:cNvSpPr txBox="1"/>
          <p:nvPr>
            <p:ph type="title"/>
          </p:nvPr>
        </p:nvSpPr>
        <p:spPr>
          <a:xfrm>
            <a:off x="0" y="0"/>
            <a:ext cx="9144000" cy="649199"/>
          </a:xfrm>
          <a:prstGeom prst="rect">
            <a:avLst/>
          </a:prstGeom>
          <a:noFill/>
          <a:ln>
            <a:noFill/>
          </a:ln>
        </p:spPr>
        <p:txBody>
          <a:bodyPr anchorCtr="0" anchor="b" bIns="91425" lIns="91425" rIns="91425" tIns="91425">
            <a:noAutofit/>
          </a:bodyPr>
          <a:lstStyle/>
          <a:p>
            <a:pPr lvl="0" rtl="0">
              <a:spcBef>
                <a:spcPts val="0"/>
              </a:spcBef>
              <a:buNone/>
            </a:pPr>
            <a:r>
              <a:rPr lang="en-US" sz="3000">
                <a:solidFill>
                  <a:schemeClr val="accent1"/>
                </a:solidFill>
              </a:rPr>
              <a:t>Turning on UAC (User Account Control) </a:t>
            </a:r>
          </a:p>
        </p:txBody>
      </p:sp>
      <p:sp>
        <p:nvSpPr>
          <p:cNvPr id="253" name="Shape 253"/>
          <p:cNvSpPr txBox="1"/>
          <p:nvPr>
            <p:ph idx="1" type="body"/>
          </p:nvPr>
        </p:nvSpPr>
        <p:spPr>
          <a:xfrm>
            <a:off x="0" y="914400"/>
            <a:ext cx="4614600" cy="5029199"/>
          </a:xfrm>
          <a:prstGeom prst="rect">
            <a:avLst/>
          </a:prstGeom>
          <a:noFill/>
          <a:ln>
            <a:noFill/>
          </a:ln>
        </p:spPr>
        <p:txBody>
          <a:bodyPr anchorCtr="0" anchor="t" bIns="91425" lIns="91425" rIns="91425" tIns="91425">
            <a:noAutofit/>
          </a:bodyPr>
          <a:lstStyle/>
          <a:p>
            <a:pPr indent="-355600" lvl="0" marL="457200" rtl="0">
              <a:spcBef>
                <a:spcPts val="0"/>
              </a:spcBef>
              <a:buClr>
                <a:schemeClr val="accent1"/>
              </a:buClr>
              <a:buSzPct val="100000"/>
              <a:buFont typeface="Arial"/>
              <a:buAutoNum type="arabicPeriod"/>
            </a:pPr>
            <a:r>
              <a:rPr lang="en-US" sz="2000">
                <a:solidFill>
                  <a:schemeClr val="accent1"/>
                </a:solidFill>
              </a:rPr>
              <a:t>Open Control Panel</a:t>
            </a:r>
          </a:p>
          <a:p>
            <a:pPr indent="-355600" lvl="0" marL="457200" rtl="0">
              <a:spcBef>
                <a:spcPts val="0"/>
              </a:spcBef>
              <a:buClr>
                <a:schemeClr val="accent1"/>
              </a:buClr>
              <a:buSzPct val="100000"/>
              <a:buFont typeface="Arial"/>
              <a:buAutoNum type="arabicPeriod"/>
            </a:pPr>
            <a:r>
              <a:rPr lang="en-US" sz="2000">
                <a:solidFill>
                  <a:schemeClr val="accent1"/>
                </a:solidFill>
              </a:rPr>
              <a:t>Select System and Security</a:t>
            </a:r>
          </a:p>
          <a:p>
            <a:pPr indent="-355600" lvl="0" marL="457200" rtl="0">
              <a:spcBef>
                <a:spcPts val="0"/>
              </a:spcBef>
              <a:buClr>
                <a:schemeClr val="accent1"/>
              </a:buClr>
              <a:buSzPct val="100000"/>
              <a:buFont typeface="Arial"/>
              <a:buAutoNum type="arabicPeriod"/>
            </a:pPr>
            <a:r>
              <a:rPr lang="en-US" sz="2000">
                <a:solidFill>
                  <a:schemeClr val="accent1"/>
                </a:solidFill>
              </a:rPr>
              <a:t>Under ‘Action Center’ select ‘Change User Account Control settings’</a:t>
            </a:r>
          </a:p>
          <a:p>
            <a:pPr indent="-355600" lvl="0" marL="457200" rtl="0">
              <a:spcBef>
                <a:spcPts val="0"/>
              </a:spcBef>
              <a:buClr>
                <a:schemeClr val="accent1"/>
              </a:buClr>
              <a:buSzPct val="100000"/>
              <a:buFont typeface="Arial"/>
              <a:buAutoNum type="arabicPeriod"/>
            </a:pPr>
            <a:r>
              <a:rPr lang="en-US" sz="2000">
                <a:solidFill>
                  <a:schemeClr val="accent1"/>
                </a:solidFill>
              </a:rPr>
              <a:t>Change Setting</a:t>
            </a:r>
          </a:p>
          <a:p>
            <a:pPr indent="0" lvl="0" marL="0" rtl="0">
              <a:spcBef>
                <a:spcPts val="0"/>
              </a:spcBef>
              <a:buNone/>
            </a:pPr>
            <a:r>
              <a:t/>
            </a:r>
            <a:endParaRPr sz="2000">
              <a:solidFill>
                <a:schemeClr val="accent1"/>
              </a:solidFill>
            </a:endParaRPr>
          </a:p>
          <a:p>
            <a:pPr indent="0" lvl="0" marL="0" rtl="0">
              <a:spcBef>
                <a:spcPts val="0"/>
              </a:spcBef>
              <a:buNone/>
            </a:pPr>
            <a:r>
              <a:t/>
            </a:r>
            <a:endParaRPr sz="2000">
              <a:solidFill>
                <a:schemeClr val="accent1"/>
              </a:solidFill>
            </a:endParaRPr>
          </a:p>
          <a:p>
            <a:pPr indent="0" lvl="0" marL="0" rtl="0">
              <a:spcBef>
                <a:spcPts val="0"/>
              </a:spcBef>
              <a:buNone/>
            </a:pPr>
            <a:r>
              <a:t/>
            </a:r>
            <a:endParaRPr sz="2000">
              <a:solidFill>
                <a:schemeClr val="accent1"/>
              </a:solidFill>
            </a:endParaRPr>
          </a:p>
        </p:txBody>
      </p:sp>
      <p:pic>
        <p:nvPicPr>
          <p:cNvPr id="254" name="Shape 254"/>
          <p:cNvPicPr preferRelativeResize="0"/>
          <p:nvPr/>
        </p:nvPicPr>
        <p:blipFill>
          <a:blip r:embed="rId3">
            <a:alphaModFix/>
          </a:blip>
          <a:stretch>
            <a:fillRect/>
          </a:stretch>
        </p:blipFill>
        <p:spPr>
          <a:xfrm>
            <a:off x="4953000" y="1085550"/>
            <a:ext cx="7239000" cy="5334000"/>
          </a:xfrm>
          <a:prstGeom prst="rect">
            <a:avLst/>
          </a:prstGeom>
          <a:noFill/>
          <a:ln>
            <a:noFill/>
          </a:ln>
        </p:spPr>
      </p:pic>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9" name="Shape 259"/>
        <p:cNvGrpSpPr/>
        <p:nvPr/>
      </p:nvGrpSpPr>
      <p:grpSpPr>
        <a:xfrm>
          <a:off x="0" y="0"/>
          <a:ext cx="0" cy="0"/>
          <a:chOff x="0" y="0"/>
          <a:chExt cx="0" cy="0"/>
        </a:xfrm>
      </p:grpSpPr>
      <p:sp>
        <p:nvSpPr>
          <p:cNvPr id="260" name="Shape 260"/>
          <p:cNvSpPr txBox="1"/>
          <p:nvPr>
            <p:ph type="title"/>
          </p:nvPr>
        </p:nvSpPr>
        <p:spPr>
          <a:xfrm>
            <a:off x="0" y="0"/>
            <a:ext cx="9144000" cy="671700"/>
          </a:xfrm>
          <a:prstGeom prst="rect">
            <a:avLst/>
          </a:prstGeom>
        </p:spPr>
        <p:txBody>
          <a:bodyPr anchorCtr="0" anchor="b" bIns="91425" lIns="91425" rIns="91425" tIns="91425">
            <a:noAutofit/>
          </a:bodyPr>
          <a:lstStyle/>
          <a:p>
            <a:pPr rtl="0">
              <a:spcBef>
                <a:spcPts val="0"/>
              </a:spcBef>
              <a:buNone/>
            </a:pPr>
            <a:r>
              <a:rPr lang="en-US" sz="3400">
                <a:solidFill>
                  <a:schemeClr val="accent1"/>
                </a:solidFill>
                <a:latin typeface="Consolas"/>
                <a:ea typeface="Consolas"/>
                <a:cs typeface="Consolas"/>
                <a:sym typeface="Consolas"/>
              </a:rPr>
              <a:t>Installing VMware</a:t>
            </a:r>
          </a:p>
        </p:txBody>
      </p:sp>
      <p:sp>
        <p:nvSpPr>
          <p:cNvPr id="261" name="Shape 261"/>
          <p:cNvSpPr txBox="1"/>
          <p:nvPr>
            <p:ph idx="2" type="title"/>
          </p:nvPr>
        </p:nvSpPr>
        <p:spPr>
          <a:xfrm>
            <a:off x="157400" y="944500"/>
            <a:ext cx="4913099" cy="4732800"/>
          </a:xfrm>
          <a:prstGeom prst="rect">
            <a:avLst/>
          </a:prstGeom>
        </p:spPr>
        <p:txBody>
          <a:bodyPr anchorCtr="0" anchor="b" bIns="91425" lIns="91425" rIns="91425" tIns="91425">
            <a:noAutofit/>
          </a:bodyPr>
          <a:lstStyle/>
          <a:p>
            <a:pPr indent="-381000" lvl="0" marL="457200" rtl="0">
              <a:spcBef>
                <a:spcPts val="0"/>
              </a:spcBef>
              <a:buClr>
                <a:schemeClr val="accent1"/>
              </a:buClr>
              <a:buSzPct val="100000"/>
              <a:buFont typeface="Consolas"/>
              <a:buAutoNum type="arabicPeriod"/>
            </a:pPr>
            <a:r>
              <a:rPr lang="en-US" sz="2400">
                <a:solidFill>
                  <a:schemeClr val="accent1"/>
                </a:solidFill>
                <a:latin typeface="Consolas"/>
                <a:ea typeface="Consolas"/>
                <a:cs typeface="Consolas"/>
                <a:sym typeface="Consolas"/>
              </a:rPr>
              <a:t>Open the VMware installer</a:t>
            </a:r>
          </a:p>
          <a:p>
            <a:pPr indent="-381000" lvl="0" marL="457200" rtl="0">
              <a:spcBef>
                <a:spcPts val="0"/>
              </a:spcBef>
              <a:buClr>
                <a:schemeClr val="accent1"/>
              </a:buClr>
              <a:buSzPct val="100000"/>
              <a:buFont typeface="Consolas"/>
              <a:buAutoNum type="arabicPeriod"/>
            </a:pPr>
            <a:r>
              <a:rPr lang="en-US" sz="2400">
                <a:solidFill>
                  <a:schemeClr val="accent1"/>
                </a:solidFill>
                <a:latin typeface="Consolas"/>
                <a:ea typeface="Consolas"/>
                <a:cs typeface="Consolas"/>
                <a:sym typeface="Consolas"/>
              </a:rPr>
              <a:t>Click through the option</a:t>
            </a:r>
          </a:p>
          <a:p>
            <a:pPr indent="-381000" lvl="0" marL="457200" rtl="0">
              <a:spcBef>
                <a:spcPts val="0"/>
              </a:spcBef>
              <a:buClr>
                <a:schemeClr val="accent1"/>
              </a:buClr>
              <a:buSzPct val="100000"/>
              <a:buFont typeface="Consolas"/>
              <a:buAutoNum type="arabicPeriod"/>
            </a:pPr>
            <a:r>
              <a:rPr lang="en-US" sz="2400">
                <a:solidFill>
                  <a:schemeClr val="accent1"/>
                </a:solidFill>
                <a:latin typeface="Consolas"/>
                <a:ea typeface="Consolas"/>
                <a:cs typeface="Consolas"/>
                <a:sym typeface="Consolas"/>
              </a:rPr>
              <a:t>Select Install location</a:t>
            </a:r>
          </a:p>
          <a:p>
            <a:pPr indent="-381000" lvl="0" marL="457200" rtl="0">
              <a:spcBef>
                <a:spcPts val="0"/>
              </a:spcBef>
              <a:buClr>
                <a:schemeClr val="accent1"/>
              </a:buClr>
              <a:buSzPct val="100000"/>
              <a:buFont typeface="Consolas"/>
              <a:buAutoNum type="arabicPeriod"/>
            </a:pPr>
            <a:r>
              <a:rPr lang="en-US" sz="2400">
                <a:solidFill>
                  <a:schemeClr val="accent1"/>
                </a:solidFill>
                <a:latin typeface="Consolas"/>
                <a:ea typeface="Consolas"/>
                <a:cs typeface="Consolas"/>
                <a:sym typeface="Consolas"/>
              </a:rPr>
              <a:t>Finish</a:t>
            </a:r>
          </a:p>
          <a:p>
            <a:pPr rtl="0">
              <a:spcBef>
                <a:spcPts val="0"/>
              </a:spcBef>
              <a:buNone/>
            </a:pPr>
            <a:r>
              <a:t/>
            </a:r>
            <a:endParaRPr sz="1800">
              <a:solidFill>
                <a:schemeClr val="accent1"/>
              </a:solidFill>
              <a:latin typeface="Consolas"/>
              <a:ea typeface="Consolas"/>
              <a:cs typeface="Consolas"/>
              <a:sym typeface="Consolas"/>
            </a:endParaRPr>
          </a:p>
          <a:p>
            <a:pPr rtl="0">
              <a:spcBef>
                <a:spcPts val="0"/>
              </a:spcBef>
              <a:buNone/>
            </a:pPr>
            <a:r>
              <a:t/>
            </a:r>
            <a:endParaRPr sz="1800">
              <a:solidFill>
                <a:schemeClr val="accent1"/>
              </a:solidFill>
              <a:latin typeface="Consolas"/>
              <a:ea typeface="Consolas"/>
              <a:cs typeface="Consolas"/>
              <a:sym typeface="Consolas"/>
            </a:endParaRPr>
          </a:p>
          <a:p>
            <a:pPr rtl="0">
              <a:spcBef>
                <a:spcPts val="0"/>
              </a:spcBef>
              <a:buNone/>
            </a:pPr>
            <a:r>
              <a:t/>
            </a:r>
            <a:endParaRPr sz="1800">
              <a:solidFill>
                <a:schemeClr val="accent1"/>
              </a:solidFill>
              <a:latin typeface="Consolas"/>
              <a:ea typeface="Consolas"/>
              <a:cs typeface="Consolas"/>
              <a:sym typeface="Consolas"/>
            </a:endParaRPr>
          </a:p>
          <a:p>
            <a:pPr rtl="0">
              <a:spcBef>
                <a:spcPts val="0"/>
              </a:spcBef>
              <a:buNone/>
            </a:pPr>
            <a:r>
              <a:t/>
            </a:r>
            <a:endParaRPr sz="1800">
              <a:solidFill>
                <a:schemeClr val="accent1"/>
              </a:solidFill>
              <a:latin typeface="Consolas"/>
              <a:ea typeface="Consolas"/>
              <a:cs typeface="Consolas"/>
              <a:sym typeface="Consolas"/>
            </a:endParaRPr>
          </a:p>
          <a:p>
            <a:pPr rtl="0">
              <a:spcBef>
                <a:spcPts val="0"/>
              </a:spcBef>
              <a:buNone/>
            </a:pPr>
            <a:r>
              <a:t/>
            </a:r>
            <a:endParaRPr sz="1800">
              <a:solidFill>
                <a:schemeClr val="accent1"/>
              </a:solidFill>
              <a:latin typeface="Consolas"/>
              <a:ea typeface="Consolas"/>
              <a:cs typeface="Consolas"/>
              <a:sym typeface="Consolas"/>
            </a:endParaRPr>
          </a:p>
          <a:p>
            <a:pPr rtl="0">
              <a:spcBef>
                <a:spcPts val="0"/>
              </a:spcBef>
              <a:buNone/>
            </a:pPr>
            <a:r>
              <a:t/>
            </a:r>
            <a:endParaRPr sz="1800">
              <a:solidFill>
                <a:schemeClr val="accent1"/>
              </a:solidFill>
              <a:latin typeface="Consolas"/>
              <a:ea typeface="Consolas"/>
              <a:cs typeface="Consolas"/>
              <a:sym typeface="Consolas"/>
            </a:endParaRPr>
          </a:p>
          <a:p>
            <a:pPr rtl="0">
              <a:spcBef>
                <a:spcPts val="0"/>
              </a:spcBef>
              <a:buNone/>
            </a:pPr>
            <a:r>
              <a:t/>
            </a:r>
            <a:endParaRPr sz="1800">
              <a:solidFill>
                <a:schemeClr val="accent1"/>
              </a:solidFill>
              <a:latin typeface="Consolas"/>
              <a:ea typeface="Consolas"/>
              <a:cs typeface="Consolas"/>
              <a:sym typeface="Consolas"/>
            </a:endParaRPr>
          </a:p>
          <a:p>
            <a:pPr rtl="0">
              <a:spcBef>
                <a:spcPts val="0"/>
              </a:spcBef>
              <a:buNone/>
            </a:pPr>
            <a:r>
              <a:t/>
            </a:r>
            <a:endParaRPr sz="1800">
              <a:solidFill>
                <a:schemeClr val="accent1"/>
              </a:solidFill>
              <a:latin typeface="Consolas"/>
              <a:ea typeface="Consolas"/>
              <a:cs typeface="Consolas"/>
              <a:sym typeface="Consolas"/>
            </a:endParaRPr>
          </a:p>
          <a:p>
            <a:pPr rtl="0">
              <a:spcBef>
                <a:spcPts val="0"/>
              </a:spcBef>
              <a:buNone/>
            </a:pPr>
            <a:r>
              <a:t/>
            </a:r>
            <a:endParaRPr sz="1800">
              <a:solidFill>
                <a:schemeClr val="accent1"/>
              </a:solidFill>
              <a:latin typeface="Consolas"/>
              <a:ea typeface="Consolas"/>
              <a:cs typeface="Consolas"/>
              <a:sym typeface="Consolas"/>
            </a:endParaRPr>
          </a:p>
          <a:p>
            <a:pPr rtl="0">
              <a:spcBef>
                <a:spcPts val="0"/>
              </a:spcBef>
              <a:buNone/>
            </a:pPr>
            <a:r>
              <a:t/>
            </a:r>
            <a:endParaRPr sz="1800">
              <a:solidFill>
                <a:schemeClr val="accent1"/>
              </a:solidFill>
              <a:latin typeface="Consolas"/>
              <a:ea typeface="Consolas"/>
              <a:cs typeface="Consolas"/>
              <a:sym typeface="Consolas"/>
            </a:endParaRPr>
          </a:p>
          <a:p>
            <a:pPr lvl="0" rtl="0">
              <a:spcBef>
                <a:spcPts val="0"/>
              </a:spcBef>
              <a:buNone/>
            </a:pPr>
            <a:r>
              <a:t/>
            </a:r>
            <a:endParaRPr sz="1800">
              <a:solidFill>
                <a:schemeClr val="accent1"/>
              </a:solidFill>
              <a:latin typeface="Consolas"/>
              <a:ea typeface="Consolas"/>
              <a:cs typeface="Consolas"/>
              <a:sym typeface="Consolas"/>
            </a:endParaRPr>
          </a:p>
        </p:txBody>
      </p:sp>
      <p:pic>
        <p:nvPicPr>
          <p:cNvPr id="262" name="Shape 262"/>
          <p:cNvPicPr preferRelativeResize="0"/>
          <p:nvPr/>
        </p:nvPicPr>
        <p:blipFill>
          <a:blip r:embed="rId3">
            <a:alphaModFix/>
          </a:blip>
          <a:stretch>
            <a:fillRect/>
          </a:stretch>
        </p:blipFill>
        <p:spPr>
          <a:xfrm>
            <a:off x="5070500" y="527700"/>
            <a:ext cx="7121499" cy="5566374"/>
          </a:xfrm>
          <a:prstGeom prst="rect">
            <a:avLst/>
          </a:prstGeom>
          <a:noFill/>
          <a:ln>
            <a:noFill/>
          </a:ln>
        </p:spPr>
      </p:pic>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7" name="Shape 267"/>
        <p:cNvGrpSpPr/>
        <p:nvPr/>
      </p:nvGrpSpPr>
      <p:grpSpPr>
        <a:xfrm>
          <a:off x="0" y="0"/>
          <a:ext cx="0" cy="0"/>
          <a:chOff x="0" y="0"/>
          <a:chExt cx="0" cy="0"/>
        </a:xfrm>
      </p:grpSpPr>
      <p:sp>
        <p:nvSpPr>
          <p:cNvPr id="268" name="Shape 268"/>
          <p:cNvSpPr txBox="1"/>
          <p:nvPr>
            <p:ph type="title"/>
          </p:nvPr>
        </p:nvSpPr>
        <p:spPr>
          <a:xfrm>
            <a:off x="0" y="0"/>
            <a:ext cx="9144000" cy="716400"/>
          </a:xfrm>
          <a:prstGeom prst="rect">
            <a:avLst/>
          </a:prstGeom>
        </p:spPr>
        <p:txBody>
          <a:bodyPr anchorCtr="0" anchor="b" bIns="91425" lIns="91425" rIns="91425" tIns="91425">
            <a:noAutofit/>
          </a:bodyPr>
          <a:lstStyle/>
          <a:p>
            <a:pPr lvl="0" rtl="0">
              <a:spcBef>
                <a:spcPts val="0"/>
              </a:spcBef>
              <a:buNone/>
            </a:pPr>
            <a:r>
              <a:rPr lang="en-US" sz="3400">
                <a:solidFill>
                  <a:schemeClr val="accent1"/>
                </a:solidFill>
                <a:latin typeface="Consolas"/>
                <a:ea typeface="Consolas"/>
                <a:cs typeface="Consolas"/>
                <a:sym typeface="Consolas"/>
              </a:rPr>
              <a:t>Installing Virtual Box</a:t>
            </a:r>
          </a:p>
        </p:txBody>
      </p:sp>
      <p:sp>
        <p:nvSpPr>
          <p:cNvPr id="269" name="Shape 269"/>
          <p:cNvSpPr txBox="1"/>
          <p:nvPr>
            <p:ph idx="2" type="title"/>
          </p:nvPr>
        </p:nvSpPr>
        <p:spPr>
          <a:xfrm>
            <a:off x="56200" y="835225"/>
            <a:ext cx="5705100" cy="3790799"/>
          </a:xfrm>
          <a:prstGeom prst="rect">
            <a:avLst/>
          </a:prstGeom>
        </p:spPr>
        <p:txBody>
          <a:bodyPr anchorCtr="0" anchor="b" bIns="91425" lIns="91425" rIns="91425" tIns="91425">
            <a:noAutofit/>
          </a:bodyPr>
          <a:lstStyle/>
          <a:p>
            <a:pPr indent="-381000" lvl="0" marL="457200" rtl="0">
              <a:spcBef>
                <a:spcPts val="0"/>
              </a:spcBef>
              <a:buClr>
                <a:schemeClr val="accent1"/>
              </a:buClr>
              <a:buSzPct val="100000"/>
              <a:buFont typeface="Consolas"/>
              <a:buAutoNum type="arabicPeriod"/>
            </a:pPr>
            <a:r>
              <a:rPr lang="en-US" sz="2400">
                <a:solidFill>
                  <a:schemeClr val="accent1"/>
                </a:solidFill>
                <a:latin typeface="Consolas"/>
                <a:ea typeface="Consolas"/>
                <a:cs typeface="Consolas"/>
                <a:sym typeface="Consolas"/>
              </a:rPr>
              <a:t>Open the Virtualbox installer</a:t>
            </a:r>
          </a:p>
          <a:p>
            <a:pPr indent="-381000" lvl="0" marL="457200" rtl="0">
              <a:spcBef>
                <a:spcPts val="0"/>
              </a:spcBef>
              <a:buClr>
                <a:schemeClr val="accent1"/>
              </a:buClr>
              <a:buSzPct val="100000"/>
              <a:buFont typeface="Consolas"/>
              <a:buAutoNum type="arabicPeriod"/>
            </a:pPr>
            <a:r>
              <a:rPr lang="en-US" sz="2400">
                <a:solidFill>
                  <a:schemeClr val="accent1"/>
                </a:solidFill>
                <a:latin typeface="Consolas"/>
                <a:ea typeface="Consolas"/>
                <a:cs typeface="Consolas"/>
                <a:sym typeface="Consolas"/>
              </a:rPr>
              <a:t>Open the VMware installer</a:t>
            </a:r>
          </a:p>
          <a:p>
            <a:pPr indent="-381000" lvl="0" marL="457200" rtl="0">
              <a:spcBef>
                <a:spcPts val="0"/>
              </a:spcBef>
              <a:buClr>
                <a:schemeClr val="accent1"/>
              </a:buClr>
              <a:buSzPct val="100000"/>
              <a:buFont typeface="Consolas"/>
              <a:buAutoNum type="arabicPeriod"/>
            </a:pPr>
            <a:r>
              <a:rPr lang="en-US" sz="2400">
                <a:solidFill>
                  <a:schemeClr val="accent1"/>
                </a:solidFill>
                <a:latin typeface="Consolas"/>
                <a:ea typeface="Consolas"/>
                <a:cs typeface="Consolas"/>
                <a:sym typeface="Consolas"/>
              </a:rPr>
              <a:t>Click</a:t>
            </a:r>
            <a:r>
              <a:rPr lang="en-US" sz="1800">
                <a:solidFill>
                  <a:schemeClr val="accent1"/>
                </a:solidFill>
                <a:latin typeface="Consolas"/>
                <a:ea typeface="Consolas"/>
                <a:cs typeface="Consolas"/>
                <a:sym typeface="Consolas"/>
              </a:rPr>
              <a:t> </a:t>
            </a:r>
            <a:r>
              <a:rPr lang="en-US" sz="2400">
                <a:solidFill>
                  <a:schemeClr val="accent1"/>
                </a:solidFill>
                <a:latin typeface="Consolas"/>
                <a:ea typeface="Consolas"/>
                <a:cs typeface="Consolas"/>
                <a:sym typeface="Consolas"/>
              </a:rPr>
              <a:t>through the option</a:t>
            </a:r>
          </a:p>
          <a:p>
            <a:pPr indent="-381000" lvl="0" marL="457200" rtl="0">
              <a:spcBef>
                <a:spcPts val="0"/>
              </a:spcBef>
              <a:buClr>
                <a:schemeClr val="accent1"/>
              </a:buClr>
              <a:buSzPct val="100000"/>
              <a:buFont typeface="Consolas"/>
              <a:buAutoNum type="arabicPeriod"/>
            </a:pPr>
            <a:r>
              <a:rPr lang="en-US" sz="2400">
                <a:solidFill>
                  <a:schemeClr val="accent1"/>
                </a:solidFill>
                <a:latin typeface="Consolas"/>
                <a:ea typeface="Consolas"/>
                <a:cs typeface="Consolas"/>
                <a:sym typeface="Consolas"/>
              </a:rPr>
              <a:t>Select Install location</a:t>
            </a:r>
          </a:p>
          <a:p>
            <a:pPr indent="-381000" lvl="0" marL="457200" rtl="0">
              <a:spcBef>
                <a:spcPts val="0"/>
              </a:spcBef>
              <a:buClr>
                <a:schemeClr val="accent1"/>
              </a:buClr>
              <a:buSzPct val="100000"/>
              <a:buFont typeface="Consolas"/>
              <a:buAutoNum type="arabicPeriod"/>
            </a:pPr>
            <a:r>
              <a:rPr lang="en-US" sz="2400">
                <a:solidFill>
                  <a:schemeClr val="accent1"/>
                </a:solidFill>
                <a:latin typeface="Consolas"/>
                <a:ea typeface="Consolas"/>
                <a:cs typeface="Consolas"/>
                <a:sym typeface="Consolas"/>
              </a:rPr>
              <a:t>Finish</a:t>
            </a:r>
          </a:p>
          <a:p>
            <a:pPr rtl="0">
              <a:spcBef>
                <a:spcPts val="0"/>
              </a:spcBef>
              <a:buNone/>
            </a:pPr>
            <a:r>
              <a:t/>
            </a:r>
            <a:endParaRPr sz="2400">
              <a:solidFill>
                <a:schemeClr val="accent1"/>
              </a:solidFill>
              <a:latin typeface="Consolas"/>
              <a:ea typeface="Consolas"/>
              <a:cs typeface="Consolas"/>
              <a:sym typeface="Consolas"/>
            </a:endParaRPr>
          </a:p>
          <a:p>
            <a:pPr rtl="0">
              <a:spcBef>
                <a:spcPts val="0"/>
              </a:spcBef>
              <a:buNone/>
            </a:pPr>
            <a:r>
              <a:t/>
            </a:r>
            <a:endParaRPr sz="2400">
              <a:solidFill>
                <a:schemeClr val="accent1"/>
              </a:solidFill>
              <a:latin typeface="Consolas"/>
              <a:ea typeface="Consolas"/>
              <a:cs typeface="Consolas"/>
              <a:sym typeface="Consolas"/>
            </a:endParaRPr>
          </a:p>
          <a:p>
            <a:pPr rtl="0">
              <a:spcBef>
                <a:spcPts val="0"/>
              </a:spcBef>
              <a:buNone/>
            </a:pPr>
            <a:r>
              <a:t/>
            </a:r>
            <a:endParaRPr sz="2400">
              <a:solidFill>
                <a:schemeClr val="accent1"/>
              </a:solidFill>
              <a:latin typeface="Consolas"/>
              <a:ea typeface="Consolas"/>
              <a:cs typeface="Consolas"/>
              <a:sym typeface="Consolas"/>
            </a:endParaRPr>
          </a:p>
          <a:p>
            <a:pPr rtl="0">
              <a:spcBef>
                <a:spcPts val="0"/>
              </a:spcBef>
              <a:buNone/>
            </a:pPr>
            <a:r>
              <a:t/>
            </a:r>
            <a:endParaRPr sz="2400">
              <a:solidFill>
                <a:schemeClr val="accent1"/>
              </a:solidFill>
              <a:latin typeface="Consolas"/>
              <a:ea typeface="Consolas"/>
              <a:cs typeface="Consolas"/>
              <a:sym typeface="Consolas"/>
            </a:endParaRPr>
          </a:p>
          <a:p>
            <a:pPr lvl="0" rtl="0">
              <a:spcBef>
                <a:spcPts val="0"/>
              </a:spcBef>
              <a:buNone/>
            </a:pPr>
            <a:r>
              <a:t/>
            </a:r>
            <a:endParaRPr sz="2400">
              <a:solidFill>
                <a:schemeClr val="accent1"/>
              </a:solidFill>
              <a:latin typeface="Consolas"/>
              <a:ea typeface="Consolas"/>
              <a:cs typeface="Consolas"/>
              <a:sym typeface="Consolas"/>
            </a:endParaRPr>
          </a:p>
        </p:txBody>
      </p:sp>
      <p:pic>
        <p:nvPicPr>
          <p:cNvPr id="270" name="Shape 270"/>
          <p:cNvPicPr preferRelativeResize="0"/>
          <p:nvPr/>
        </p:nvPicPr>
        <p:blipFill>
          <a:blip r:embed="rId3">
            <a:alphaModFix/>
          </a:blip>
          <a:stretch>
            <a:fillRect/>
          </a:stretch>
        </p:blipFill>
        <p:spPr>
          <a:xfrm>
            <a:off x="6110753" y="1051462"/>
            <a:ext cx="6081249" cy="4755075"/>
          </a:xfrm>
          <a:prstGeom prst="rect">
            <a:avLst/>
          </a:prstGeom>
          <a:noFill/>
          <a:ln>
            <a:noFill/>
          </a:ln>
        </p:spPr>
      </p:pic>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5" name="Shape 275"/>
        <p:cNvGrpSpPr/>
        <p:nvPr/>
      </p:nvGrpSpPr>
      <p:grpSpPr>
        <a:xfrm>
          <a:off x="0" y="0"/>
          <a:ext cx="0" cy="0"/>
          <a:chOff x="0" y="0"/>
          <a:chExt cx="0" cy="0"/>
        </a:xfrm>
      </p:grpSpPr>
      <p:sp>
        <p:nvSpPr>
          <p:cNvPr id="276" name="Shape 276"/>
          <p:cNvSpPr txBox="1"/>
          <p:nvPr>
            <p:ph type="title"/>
          </p:nvPr>
        </p:nvSpPr>
        <p:spPr>
          <a:xfrm>
            <a:off x="0" y="0"/>
            <a:ext cx="4664999" cy="570600"/>
          </a:xfrm>
          <a:prstGeom prst="rect">
            <a:avLst/>
          </a:prstGeom>
          <a:noFill/>
          <a:ln>
            <a:noFill/>
          </a:ln>
        </p:spPr>
        <p:txBody>
          <a:bodyPr anchorCtr="0" anchor="b" bIns="45700" lIns="91425" rIns="91425" tIns="45700">
            <a:noAutofit/>
          </a:bodyPr>
          <a:lstStyle/>
          <a:p>
            <a:pPr indent="0" lvl="0" marL="0" marR="0" rtl="0" algn="l">
              <a:lnSpc>
                <a:spcPct val="90000"/>
              </a:lnSpc>
              <a:spcBef>
                <a:spcPts val="0"/>
              </a:spcBef>
              <a:buClr>
                <a:schemeClr val="accent1"/>
              </a:buClr>
              <a:buSzPct val="25000"/>
              <a:buFont typeface="Consolas"/>
              <a:buNone/>
            </a:pPr>
            <a:r>
              <a:rPr b="0" baseline="0" i="0" lang="en-US" sz="3400" u="none" cap="none" strike="noStrike">
                <a:solidFill>
                  <a:schemeClr val="accent1"/>
                </a:solidFill>
                <a:latin typeface="Consolas"/>
                <a:ea typeface="Consolas"/>
                <a:cs typeface="Consolas"/>
                <a:sym typeface="Consolas"/>
              </a:rPr>
              <a:t>Windows 7 - VMWare</a:t>
            </a:r>
          </a:p>
        </p:txBody>
      </p:sp>
      <p:pic>
        <p:nvPicPr>
          <p:cNvPr id="277" name="Shape 277"/>
          <p:cNvPicPr preferRelativeResize="0"/>
          <p:nvPr/>
        </p:nvPicPr>
        <p:blipFill>
          <a:blip r:embed="rId3">
            <a:alphaModFix/>
          </a:blip>
          <a:stretch>
            <a:fillRect/>
          </a:stretch>
        </p:blipFill>
        <p:spPr>
          <a:xfrm>
            <a:off x="4665119" y="0"/>
            <a:ext cx="7526883" cy="6830250"/>
          </a:xfrm>
          <a:prstGeom prst="rect">
            <a:avLst/>
          </a:prstGeom>
          <a:noFill/>
          <a:ln>
            <a:noFill/>
          </a:ln>
        </p:spPr>
      </p:pic>
      <p:sp>
        <p:nvSpPr>
          <p:cNvPr id="278" name="Shape 278"/>
          <p:cNvSpPr txBox="1"/>
          <p:nvPr>
            <p:ph idx="2" type="title"/>
          </p:nvPr>
        </p:nvSpPr>
        <p:spPr>
          <a:xfrm>
            <a:off x="56300" y="457500"/>
            <a:ext cx="4664999" cy="5942999"/>
          </a:xfrm>
          <a:prstGeom prst="rect">
            <a:avLst/>
          </a:prstGeom>
        </p:spPr>
        <p:txBody>
          <a:bodyPr anchorCtr="0" anchor="b" bIns="91425" lIns="91425" rIns="91425" tIns="91425">
            <a:noAutofit/>
          </a:bodyPr>
          <a:lstStyle/>
          <a:p>
            <a:pPr indent="-355600" lvl="0" marL="457200" rtl="0">
              <a:spcBef>
                <a:spcPts val="0"/>
              </a:spcBef>
              <a:buClr>
                <a:schemeClr val="accent1"/>
              </a:buClr>
              <a:buSzPct val="100000"/>
              <a:buFont typeface="Consolas"/>
              <a:buAutoNum type="arabicPeriod"/>
            </a:pPr>
            <a:r>
              <a:rPr lang="en-US" sz="2000">
                <a:solidFill>
                  <a:schemeClr val="accent1"/>
                </a:solidFill>
                <a:latin typeface="Consolas"/>
                <a:ea typeface="Consolas"/>
                <a:cs typeface="Consolas"/>
                <a:sym typeface="Consolas"/>
              </a:rPr>
              <a:t>Create New Virtual Machine</a:t>
            </a:r>
          </a:p>
          <a:p>
            <a:pPr indent="-355600" lvl="0" marL="457200" rtl="0">
              <a:spcBef>
                <a:spcPts val="0"/>
              </a:spcBef>
              <a:buClr>
                <a:schemeClr val="accent1"/>
              </a:buClr>
              <a:buSzPct val="100000"/>
              <a:buFont typeface="Consolas"/>
              <a:buAutoNum type="arabicPeriod"/>
            </a:pPr>
            <a:r>
              <a:rPr lang="en-US" sz="2000">
                <a:solidFill>
                  <a:schemeClr val="accent1"/>
                </a:solidFill>
                <a:latin typeface="Consolas"/>
                <a:ea typeface="Consolas"/>
                <a:cs typeface="Consolas"/>
                <a:sym typeface="Consolas"/>
              </a:rPr>
              <a:t>Select ‘Installer disc image file (iso)’ then click browse and select the Windows 7 iso.</a:t>
            </a:r>
          </a:p>
          <a:p>
            <a:pPr indent="-355600" lvl="0" marL="457200" rtl="0">
              <a:spcBef>
                <a:spcPts val="0"/>
              </a:spcBef>
              <a:buClr>
                <a:schemeClr val="accent1"/>
              </a:buClr>
              <a:buSzPct val="100000"/>
              <a:buFont typeface="Consolas"/>
              <a:buAutoNum type="arabicPeriod"/>
            </a:pPr>
            <a:r>
              <a:rPr lang="en-US" sz="2000">
                <a:solidFill>
                  <a:schemeClr val="accent1"/>
                </a:solidFill>
                <a:latin typeface="Consolas"/>
                <a:ea typeface="Consolas"/>
                <a:cs typeface="Consolas"/>
                <a:sym typeface="Consolas"/>
              </a:rPr>
              <a:t>Select Windows version and fill in ‘Full name’. </a:t>
            </a:r>
          </a:p>
          <a:p>
            <a:pPr indent="-355600" lvl="0" marL="457200" rtl="0">
              <a:spcBef>
                <a:spcPts val="0"/>
              </a:spcBef>
              <a:buClr>
                <a:schemeClr val="accent1"/>
              </a:buClr>
              <a:buSzPct val="100000"/>
              <a:buFont typeface="Consolas"/>
              <a:buAutoNum type="arabicPeriod"/>
            </a:pPr>
            <a:r>
              <a:rPr lang="en-US" sz="2000">
                <a:solidFill>
                  <a:schemeClr val="accent1"/>
                </a:solidFill>
                <a:latin typeface="Consolas"/>
                <a:ea typeface="Consolas"/>
                <a:cs typeface="Consolas"/>
                <a:sym typeface="Consolas"/>
              </a:rPr>
              <a:t>Click ‘Next’</a:t>
            </a:r>
          </a:p>
          <a:p>
            <a:pPr indent="-355600" lvl="0" marL="457200" rtl="0">
              <a:spcBef>
                <a:spcPts val="0"/>
              </a:spcBef>
              <a:buClr>
                <a:schemeClr val="accent1"/>
              </a:buClr>
              <a:buSzPct val="100000"/>
              <a:buFont typeface="Consolas"/>
              <a:buAutoNum type="arabicPeriod"/>
            </a:pPr>
            <a:r>
              <a:rPr lang="en-US" sz="2000">
                <a:solidFill>
                  <a:schemeClr val="accent1"/>
                </a:solidFill>
                <a:latin typeface="Consolas"/>
                <a:ea typeface="Consolas"/>
                <a:cs typeface="Consolas"/>
                <a:sym typeface="Consolas"/>
              </a:rPr>
              <a:t>A warning for the product key will come up. Click ‘Yes’</a:t>
            </a:r>
          </a:p>
          <a:p>
            <a:pPr indent="-355600" lvl="0" marL="457200" rtl="0">
              <a:spcBef>
                <a:spcPts val="0"/>
              </a:spcBef>
              <a:buClr>
                <a:schemeClr val="accent1"/>
              </a:buClr>
              <a:buSzPct val="100000"/>
              <a:buFont typeface="Consolas"/>
              <a:buAutoNum type="arabicPeriod"/>
            </a:pPr>
            <a:r>
              <a:rPr lang="en-US" sz="2000">
                <a:solidFill>
                  <a:schemeClr val="accent1"/>
                </a:solidFill>
                <a:latin typeface="Consolas"/>
                <a:ea typeface="Consolas"/>
                <a:cs typeface="Consolas"/>
                <a:sym typeface="Consolas"/>
              </a:rPr>
              <a:t>Name the VM and select the location for the file</a:t>
            </a:r>
          </a:p>
          <a:p>
            <a:pPr indent="-355600" lvl="0" marL="457200" rtl="0">
              <a:spcBef>
                <a:spcPts val="0"/>
              </a:spcBef>
              <a:buClr>
                <a:schemeClr val="accent1"/>
              </a:buClr>
              <a:buSzPct val="100000"/>
              <a:buFont typeface="Consolas"/>
              <a:buAutoNum type="arabicPeriod"/>
            </a:pPr>
            <a:r>
              <a:rPr lang="en-US" sz="2000">
                <a:solidFill>
                  <a:schemeClr val="accent1"/>
                </a:solidFill>
                <a:latin typeface="Consolas"/>
                <a:ea typeface="Consolas"/>
                <a:cs typeface="Consolas"/>
                <a:sym typeface="Consolas"/>
              </a:rPr>
              <a:t>Click ‘Next’ then ‘Finish’</a:t>
            </a:r>
          </a:p>
          <a:p>
            <a:pPr rtl="0">
              <a:spcBef>
                <a:spcPts val="0"/>
              </a:spcBef>
              <a:buNone/>
            </a:pPr>
            <a:r>
              <a:t/>
            </a:r>
            <a:endParaRPr sz="2000">
              <a:solidFill>
                <a:schemeClr val="accent1"/>
              </a:solidFill>
              <a:latin typeface="Consolas"/>
              <a:ea typeface="Consolas"/>
              <a:cs typeface="Consolas"/>
              <a:sym typeface="Consolas"/>
            </a:endParaRPr>
          </a:p>
          <a:p>
            <a:pPr rtl="0">
              <a:spcBef>
                <a:spcPts val="0"/>
              </a:spcBef>
              <a:buNone/>
            </a:pPr>
            <a:r>
              <a:t/>
            </a:r>
            <a:endParaRPr sz="2000">
              <a:solidFill>
                <a:schemeClr val="accent1"/>
              </a:solidFill>
              <a:latin typeface="Consolas"/>
              <a:ea typeface="Consolas"/>
              <a:cs typeface="Consolas"/>
              <a:sym typeface="Consolas"/>
            </a:endParaRPr>
          </a:p>
          <a:p>
            <a:pPr lvl="0" rtl="0">
              <a:spcBef>
                <a:spcPts val="0"/>
              </a:spcBef>
              <a:buNone/>
            </a:pPr>
            <a:r>
              <a:t/>
            </a:r>
            <a:endParaRPr sz="2000">
              <a:solidFill>
                <a:schemeClr val="accent1"/>
              </a:solidFill>
              <a:latin typeface="Consolas"/>
              <a:ea typeface="Consolas"/>
              <a:cs typeface="Consolas"/>
              <a:sym typeface="Consolas"/>
            </a:endParaRPr>
          </a:p>
          <a:p>
            <a:pPr lvl="0" rtl="0">
              <a:spcBef>
                <a:spcPts val="0"/>
              </a:spcBef>
              <a:buNone/>
            </a:pPr>
            <a:r>
              <a:t/>
            </a:r>
            <a:endParaRPr sz="1800">
              <a:solidFill>
                <a:schemeClr val="accent1"/>
              </a:solidFill>
              <a:latin typeface="Consolas"/>
              <a:ea typeface="Consolas"/>
              <a:cs typeface="Consolas"/>
              <a:sym typeface="Consolas"/>
            </a:endParaRPr>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2" name="Shape 282"/>
        <p:cNvGrpSpPr/>
        <p:nvPr/>
      </p:nvGrpSpPr>
      <p:grpSpPr>
        <a:xfrm>
          <a:off x="0" y="0"/>
          <a:ext cx="0" cy="0"/>
          <a:chOff x="0" y="0"/>
          <a:chExt cx="0" cy="0"/>
        </a:xfrm>
      </p:grpSpPr>
      <p:sp>
        <p:nvSpPr>
          <p:cNvPr id="283" name="Shape 283"/>
          <p:cNvSpPr txBox="1"/>
          <p:nvPr>
            <p:ph type="title"/>
          </p:nvPr>
        </p:nvSpPr>
        <p:spPr>
          <a:xfrm>
            <a:off x="0" y="0"/>
            <a:ext cx="4664999" cy="559199"/>
          </a:xfrm>
          <a:prstGeom prst="rect">
            <a:avLst/>
          </a:prstGeom>
          <a:noFill/>
          <a:ln>
            <a:noFill/>
          </a:ln>
        </p:spPr>
        <p:txBody>
          <a:bodyPr anchorCtr="0" anchor="b" bIns="45700" lIns="91425" rIns="91425" tIns="45700">
            <a:noAutofit/>
          </a:bodyPr>
          <a:lstStyle/>
          <a:p>
            <a:pPr indent="0" lvl="0" marL="0" marR="0" rtl="0" algn="l">
              <a:lnSpc>
                <a:spcPct val="90000"/>
              </a:lnSpc>
              <a:spcBef>
                <a:spcPts val="0"/>
              </a:spcBef>
              <a:buClr>
                <a:schemeClr val="accent1"/>
              </a:buClr>
              <a:buSzPct val="25000"/>
              <a:buFont typeface="Consolas"/>
              <a:buNone/>
            </a:pPr>
            <a:r>
              <a:rPr lang="en-US" sz="3400">
                <a:solidFill>
                  <a:schemeClr val="accent1"/>
                </a:solidFill>
                <a:latin typeface="Consolas"/>
                <a:ea typeface="Consolas"/>
                <a:cs typeface="Consolas"/>
                <a:sym typeface="Consolas"/>
              </a:rPr>
              <a:t>Ubuntu</a:t>
            </a:r>
            <a:r>
              <a:rPr b="0" baseline="0" i="0" lang="en-US" sz="3400" u="none" cap="none" strike="noStrike">
                <a:solidFill>
                  <a:schemeClr val="accent1"/>
                </a:solidFill>
                <a:latin typeface="Consolas"/>
                <a:ea typeface="Consolas"/>
                <a:cs typeface="Consolas"/>
                <a:sym typeface="Consolas"/>
              </a:rPr>
              <a:t>- VMWare</a:t>
            </a:r>
          </a:p>
        </p:txBody>
      </p:sp>
      <p:sp>
        <p:nvSpPr>
          <p:cNvPr id="284" name="Shape 284"/>
          <p:cNvSpPr txBox="1"/>
          <p:nvPr>
            <p:ph idx="2" type="title"/>
          </p:nvPr>
        </p:nvSpPr>
        <p:spPr>
          <a:xfrm>
            <a:off x="0" y="1212000"/>
            <a:ext cx="4664999" cy="4434000"/>
          </a:xfrm>
          <a:prstGeom prst="rect">
            <a:avLst/>
          </a:prstGeom>
        </p:spPr>
        <p:txBody>
          <a:bodyPr anchorCtr="0" anchor="b" bIns="91425" lIns="91425" rIns="91425" tIns="91425">
            <a:noAutofit/>
          </a:bodyPr>
          <a:lstStyle/>
          <a:p>
            <a:pPr indent="-355600" lvl="0" marL="457200" rtl="0">
              <a:spcBef>
                <a:spcPts val="0"/>
              </a:spcBef>
              <a:buClr>
                <a:schemeClr val="accent1"/>
              </a:buClr>
              <a:buSzPct val="100000"/>
              <a:buFont typeface="Consolas"/>
              <a:buAutoNum type="arabicPeriod"/>
            </a:pPr>
            <a:r>
              <a:rPr lang="en-US" sz="2000">
                <a:solidFill>
                  <a:schemeClr val="accent1"/>
                </a:solidFill>
                <a:latin typeface="Consolas"/>
                <a:ea typeface="Consolas"/>
                <a:cs typeface="Consolas"/>
                <a:sym typeface="Consolas"/>
              </a:rPr>
              <a:t>Create New Virtual Machine</a:t>
            </a:r>
          </a:p>
          <a:p>
            <a:pPr indent="-355600" lvl="0" marL="457200" rtl="0">
              <a:spcBef>
                <a:spcPts val="0"/>
              </a:spcBef>
              <a:buClr>
                <a:schemeClr val="accent1"/>
              </a:buClr>
              <a:buSzPct val="100000"/>
              <a:buFont typeface="Consolas"/>
              <a:buAutoNum type="arabicPeriod"/>
            </a:pPr>
            <a:r>
              <a:rPr lang="en-US" sz="2000">
                <a:solidFill>
                  <a:schemeClr val="accent1"/>
                </a:solidFill>
                <a:latin typeface="Consolas"/>
                <a:ea typeface="Consolas"/>
                <a:cs typeface="Consolas"/>
                <a:sym typeface="Consolas"/>
              </a:rPr>
              <a:t>Select ‘Installer disc image file (iso)’ then click browse and select the Ubuntu iso.</a:t>
            </a:r>
          </a:p>
          <a:p>
            <a:pPr indent="-355600" lvl="0" marL="457200" rtl="0">
              <a:spcBef>
                <a:spcPts val="0"/>
              </a:spcBef>
              <a:buClr>
                <a:schemeClr val="accent1"/>
              </a:buClr>
              <a:buSzPct val="100000"/>
              <a:buFont typeface="Consolas"/>
              <a:buAutoNum type="arabicPeriod"/>
            </a:pPr>
            <a:r>
              <a:rPr lang="en-US" sz="2000">
                <a:solidFill>
                  <a:schemeClr val="accent1"/>
                </a:solidFill>
                <a:latin typeface="Consolas"/>
                <a:ea typeface="Consolas"/>
                <a:cs typeface="Consolas"/>
                <a:sym typeface="Consolas"/>
              </a:rPr>
              <a:t>Personalize Linux.</a:t>
            </a:r>
          </a:p>
          <a:p>
            <a:pPr indent="-355600" lvl="0" marL="457200" rtl="0">
              <a:spcBef>
                <a:spcPts val="0"/>
              </a:spcBef>
              <a:buClr>
                <a:schemeClr val="accent1"/>
              </a:buClr>
              <a:buSzPct val="100000"/>
              <a:buFont typeface="Consolas"/>
              <a:buAutoNum type="arabicPeriod"/>
            </a:pPr>
            <a:r>
              <a:rPr lang="en-US" sz="2000">
                <a:solidFill>
                  <a:schemeClr val="accent1"/>
                </a:solidFill>
                <a:latin typeface="Consolas"/>
                <a:ea typeface="Consolas"/>
                <a:cs typeface="Consolas"/>
                <a:sym typeface="Consolas"/>
              </a:rPr>
              <a:t>Click ‘Next’</a:t>
            </a:r>
          </a:p>
          <a:p>
            <a:pPr indent="-355600" lvl="0" marL="457200" rtl="0">
              <a:spcBef>
                <a:spcPts val="0"/>
              </a:spcBef>
              <a:buClr>
                <a:schemeClr val="accent1"/>
              </a:buClr>
              <a:buSzPct val="100000"/>
              <a:buFont typeface="Consolas"/>
              <a:buAutoNum type="arabicPeriod"/>
            </a:pPr>
            <a:r>
              <a:rPr lang="en-US" sz="2000">
                <a:solidFill>
                  <a:schemeClr val="accent1"/>
                </a:solidFill>
                <a:latin typeface="Consolas"/>
                <a:ea typeface="Consolas"/>
                <a:cs typeface="Consolas"/>
                <a:sym typeface="Consolas"/>
              </a:rPr>
              <a:t>Name the VM and select the location for the file</a:t>
            </a:r>
          </a:p>
          <a:p>
            <a:pPr indent="-355600" lvl="0" marL="457200" rtl="0">
              <a:spcBef>
                <a:spcPts val="0"/>
              </a:spcBef>
              <a:buClr>
                <a:schemeClr val="accent1"/>
              </a:buClr>
              <a:buSzPct val="100000"/>
              <a:buFont typeface="Consolas"/>
              <a:buAutoNum type="arabicPeriod"/>
            </a:pPr>
            <a:r>
              <a:rPr lang="en-US" sz="2000">
                <a:solidFill>
                  <a:schemeClr val="accent1"/>
                </a:solidFill>
                <a:latin typeface="Consolas"/>
                <a:ea typeface="Consolas"/>
                <a:cs typeface="Consolas"/>
                <a:sym typeface="Consolas"/>
              </a:rPr>
              <a:t>Click ‘Next’ then ‘Finish’</a:t>
            </a:r>
          </a:p>
          <a:p>
            <a:pPr lvl="0" rtl="0">
              <a:spcBef>
                <a:spcPts val="0"/>
              </a:spcBef>
              <a:buNone/>
            </a:pPr>
            <a:r>
              <a:t/>
            </a:r>
            <a:endParaRPr sz="2000">
              <a:solidFill>
                <a:schemeClr val="accent1"/>
              </a:solidFill>
              <a:latin typeface="Consolas"/>
              <a:ea typeface="Consolas"/>
              <a:cs typeface="Consolas"/>
              <a:sym typeface="Consolas"/>
            </a:endParaRPr>
          </a:p>
          <a:p>
            <a:pPr lvl="0" rtl="0">
              <a:spcBef>
                <a:spcPts val="0"/>
              </a:spcBef>
              <a:buNone/>
            </a:pPr>
            <a:r>
              <a:t/>
            </a:r>
            <a:endParaRPr sz="2000">
              <a:solidFill>
                <a:schemeClr val="accent1"/>
              </a:solidFill>
              <a:latin typeface="Consolas"/>
              <a:ea typeface="Consolas"/>
              <a:cs typeface="Consolas"/>
              <a:sym typeface="Consolas"/>
            </a:endParaRPr>
          </a:p>
          <a:p>
            <a:pPr lvl="0" rtl="0">
              <a:spcBef>
                <a:spcPts val="0"/>
              </a:spcBef>
              <a:buNone/>
            </a:pPr>
            <a:r>
              <a:t/>
            </a:r>
            <a:endParaRPr sz="2000">
              <a:solidFill>
                <a:schemeClr val="accent1"/>
              </a:solidFill>
              <a:latin typeface="Consolas"/>
              <a:ea typeface="Consolas"/>
              <a:cs typeface="Consolas"/>
              <a:sym typeface="Consolas"/>
            </a:endParaRPr>
          </a:p>
          <a:p>
            <a:pPr lvl="0" rtl="0">
              <a:spcBef>
                <a:spcPts val="0"/>
              </a:spcBef>
              <a:buNone/>
            </a:pPr>
            <a:r>
              <a:t/>
            </a:r>
            <a:endParaRPr sz="1800">
              <a:solidFill>
                <a:schemeClr val="accent1"/>
              </a:solidFill>
              <a:latin typeface="Consolas"/>
              <a:ea typeface="Consolas"/>
              <a:cs typeface="Consolas"/>
              <a:sym typeface="Consolas"/>
            </a:endParaRPr>
          </a:p>
        </p:txBody>
      </p:sp>
      <p:pic>
        <p:nvPicPr>
          <p:cNvPr id="285" name="Shape 285"/>
          <p:cNvPicPr preferRelativeResize="0"/>
          <p:nvPr/>
        </p:nvPicPr>
        <p:blipFill rotWithShape="1">
          <a:blip r:embed="rId3">
            <a:alphaModFix/>
          </a:blip>
          <a:srcRect b="31500" l="38339" r="38524" t="31123"/>
          <a:stretch/>
        </p:blipFill>
        <p:spPr>
          <a:xfrm>
            <a:off x="5773225" y="757600"/>
            <a:ext cx="5879150" cy="5342800"/>
          </a:xfrm>
          <a:prstGeom prst="rect">
            <a:avLst/>
          </a:prstGeom>
          <a:noFill/>
          <a:ln>
            <a:noFill/>
          </a:ln>
        </p:spPr>
      </p:pic>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9" name="Shape 289"/>
        <p:cNvGrpSpPr/>
        <p:nvPr/>
      </p:nvGrpSpPr>
      <p:grpSpPr>
        <a:xfrm>
          <a:off x="0" y="0"/>
          <a:ext cx="0" cy="0"/>
          <a:chOff x="0" y="0"/>
          <a:chExt cx="0" cy="0"/>
        </a:xfrm>
      </p:grpSpPr>
      <p:sp>
        <p:nvSpPr>
          <p:cNvPr id="290" name="Shape 290"/>
          <p:cNvSpPr txBox="1"/>
          <p:nvPr>
            <p:ph type="title"/>
          </p:nvPr>
        </p:nvSpPr>
        <p:spPr>
          <a:xfrm>
            <a:off x="1524000" y="457200"/>
            <a:ext cx="9144000" cy="1143000"/>
          </a:xfrm>
          <a:prstGeom prst="rect">
            <a:avLst/>
          </a:prstGeom>
        </p:spPr>
        <p:txBody>
          <a:bodyPr anchorCtr="0" anchor="b" bIns="91425" lIns="91425" rIns="91425" tIns="91425">
            <a:noAutofit/>
          </a:bodyPr>
          <a:lstStyle/>
          <a:p>
            <a:pPr>
              <a:spcBef>
                <a:spcPts val="0"/>
              </a:spcBef>
              <a:buNone/>
            </a:pPr>
            <a:r>
              <a:t/>
            </a:r>
            <a:endParaRPr/>
          </a:p>
        </p:txBody>
      </p:sp>
      <p:pic>
        <p:nvPicPr>
          <p:cNvPr id="291" name="Shape 291"/>
          <p:cNvPicPr preferRelativeResize="0"/>
          <p:nvPr/>
        </p:nvPicPr>
        <p:blipFill>
          <a:blip r:embed="rId3">
            <a:alphaModFix/>
          </a:blip>
          <a:stretch>
            <a:fillRect/>
          </a:stretch>
        </p:blipFill>
        <p:spPr>
          <a:xfrm>
            <a:off x="5661869" y="0"/>
            <a:ext cx="6480154" cy="6857999"/>
          </a:xfrm>
          <a:prstGeom prst="rect">
            <a:avLst/>
          </a:prstGeom>
          <a:noFill/>
          <a:ln>
            <a:noFill/>
          </a:ln>
        </p:spPr>
      </p:pic>
      <p:sp>
        <p:nvSpPr>
          <p:cNvPr id="292" name="Shape 292"/>
          <p:cNvSpPr txBox="1"/>
          <p:nvPr>
            <p:ph idx="2" type="title"/>
          </p:nvPr>
        </p:nvSpPr>
        <p:spPr>
          <a:xfrm>
            <a:off x="0" y="0"/>
            <a:ext cx="9144000" cy="685799"/>
          </a:xfrm>
          <a:prstGeom prst="rect">
            <a:avLst/>
          </a:prstGeom>
        </p:spPr>
        <p:txBody>
          <a:bodyPr anchorCtr="0" anchor="b" bIns="91425" lIns="91425" rIns="91425" tIns="91425">
            <a:noAutofit/>
          </a:bodyPr>
          <a:lstStyle/>
          <a:p>
            <a:pPr lvl="0" rtl="0">
              <a:spcBef>
                <a:spcPts val="0"/>
              </a:spcBef>
              <a:buNone/>
            </a:pPr>
            <a:r>
              <a:rPr lang="en-US" sz="3400">
                <a:solidFill>
                  <a:schemeClr val="accent1"/>
                </a:solidFill>
                <a:latin typeface="Consolas"/>
                <a:ea typeface="Consolas"/>
                <a:cs typeface="Consolas"/>
                <a:sym typeface="Consolas"/>
              </a:rPr>
              <a:t>Shared Folder</a:t>
            </a:r>
          </a:p>
        </p:txBody>
      </p:sp>
      <p:sp>
        <p:nvSpPr>
          <p:cNvPr id="293" name="Shape 293"/>
          <p:cNvSpPr txBox="1"/>
          <p:nvPr/>
        </p:nvSpPr>
        <p:spPr>
          <a:xfrm>
            <a:off x="191075" y="781350"/>
            <a:ext cx="5470800" cy="5295300"/>
          </a:xfrm>
          <a:prstGeom prst="rect">
            <a:avLst/>
          </a:prstGeom>
          <a:noFill/>
          <a:ln>
            <a:noFill/>
          </a:ln>
        </p:spPr>
        <p:txBody>
          <a:bodyPr anchorCtr="0" anchor="t" bIns="91425" lIns="91425" rIns="91425" tIns="91425">
            <a:noAutofit/>
          </a:bodyPr>
          <a:lstStyle/>
          <a:p>
            <a:pPr indent="-419100" lvl="0" marL="457200" rtl="0">
              <a:spcBef>
                <a:spcPts val="0"/>
              </a:spcBef>
              <a:buClr>
                <a:schemeClr val="accent1"/>
              </a:buClr>
              <a:buSzPct val="100000"/>
              <a:buFont typeface="Consolas"/>
              <a:buAutoNum type="arabicPeriod"/>
            </a:pPr>
            <a:r>
              <a:rPr lang="en-US" sz="3000">
                <a:solidFill>
                  <a:schemeClr val="accent1"/>
                </a:solidFill>
                <a:latin typeface="Consolas"/>
                <a:ea typeface="Consolas"/>
                <a:cs typeface="Consolas"/>
                <a:sym typeface="Consolas"/>
              </a:rPr>
              <a:t>Navigate to virtual machine settings</a:t>
            </a:r>
          </a:p>
          <a:p>
            <a:pPr lvl="0">
              <a:spcBef>
                <a:spcPts val="0"/>
              </a:spcBef>
              <a:buNone/>
            </a:pPr>
            <a:r>
              <a:t/>
            </a:r>
            <a:endParaRPr sz="1800">
              <a:solidFill>
                <a:schemeClr val="accent1"/>
              </a:solidFill>
              <a:latin typeface="Consolas"/>
              <a:ea typeface="Consolas"/>
              <a:cs typeface="Consolas"/>
              <a:sym typeface="Consolas"/>
            </a:endParaRPr>
          </a:p>
        </p:txBody>
      </p: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8" name="Shape 298"/>
        <p:cNvGrpSpPr/>
        <p:nvPr/>
      </p:nvGrpSpPr>
      <p:grpSpPr>
        <a:xfrm>
          <a:off x="0" y="0"/>
          <a:ext cx="0" cy="0"/>
          <a:chOff x="0" y="0"/>
          <a:chExt cx="0" cy="0"/>
        </a:xfrm>
      </p:grpSpPr>
      <p:sp>
        <p:nvSpPr>
          <p:cNvPr id="299" name="Shape 299"/>
          <p:cNvSpPr txBox="1"/>
          <p:nvPr>
            <p:ph type="title"/>
          </p:nvPr>
        </p:nvSpPr>
        <p:spPr>
          <a:xfrm>
            <a:off x="0" y="0"/>
            <a:ext cx="9144000" cy="708300"/>
          </a:xfrm>
          <a:prstGeom prst="rect">
            <a:avLst/>
          </a:prstGeom>
        </p:spPr>
        <p:txBody>
          <a:bodyPr anchorCtr="0" anchor="b" bIns="91425" lIns="91425" rIns="91425" tIns="91425">
            <a:noAutofit/>
          </a:bodyPr>
          <a:lstStyle/>
          <a:p>
            <a:pPr>
              <a:spcBef>
                <a:spcPts val="0"/>
              </a:spcBef>
              <a:buNone/>
            </a:pPr>
            <a:r>
              <a:rPr lang="en-US" sz="3400">
                <a:solidFill>
                  <a:schemeClr val="accent1"/>
                </a:solidFill>
                <a:latin typeface="Consolas"/>
                <a:ea typeface="Consolas"/>
                <a:cs typeface="Consolas"/>
                <a:sym typeface="Consolas"/>
              </a:rPr>
              <a:t>Shared Folder</a:t>
            </a:r>
          </a:p>
        </p:txBody>
      </p:sp>
      <p:pic>
        <p:nvPicPr>
          <p:cNvPr id="300" name="Shape 300"/>
          <p:cNvPicPr preferRelativeResize="0"/>
          <p:nvPr/>
        </p:nvPicPr>
        <p:blipFill>
          <a:blip r:embed="rId3">
            <a:alphaModFix/>
          </a:blip>
          <a:stretch>
            <a:fillRect/>
          </a:stretch>
        </p:blipFill>
        <p:spPr>
          <a:xfrm>
            <a:off x="5664437" y="1142999"/>
            <a:ext cx="6437637" cy="5632925"/>
          </a:xfrm>
          <a:prstGeom prst="rect">
            <a:avLst/>
          </a:prstGeom>
          <a:noFill/>
          <a:ln>
            <a:noFill/>
          </a:ln>
        </p:spPr>
      </p:pic>
      <p:sp>
        <p:nvSpPr>
          <p:cNvPr id="301" name="Shape 301"/>
          <p:cNvSpPr txBox="1"/>
          <p:nvPr/>
        </p:nvSpPr>
        <p:spPr>
          <a:xfrm>
            <a:off x="0" y="1142987"/>
            <a:ext cx="5664300" cy="5362800"/>
          </a:xfrm>
          <a:prstGeom prst="rect">
            <a:avLst/>
          </a:prstGeom>
          <a:noFill/>
          <a:ln>
            <a:noFill/>
          </a:ln>
        </p:spPr>
        <p:txBody>
          <a:bodyPr anchorCtr="0" anchor="t" bIns="91425" lIns="91425" rIns="91425" tIns="91425">
            <a:noAutofit/>
          </a:bodyPr>
          <a:lstStyle/>
          <a:p>
            <a:pPr lvl="0">
              <a:spcBef>
                <a:spcPts val="0"/>
              </a:spcBef>
              <a:buNone/>
            </a:pPr>
            <a:r>
              <a:rPr lang="en-US" sz="3000">
                <a:solidFill>
                  <a:schemeClr val="accent1"/>
                </a:solidFill>
                <a:latin typeface="Consolas"/>
                <a:ea typeface="Consolas"/>
                <a:cs typeface="Consolas"/>
                <a:sym typeface="Consolas"/>
              </a:rPr>
              <a:t>2. Click your way through the Add Shared Folder Wizard</a:t>
            </a:r>
          </a:p>
        </p:txBody>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6" name="Shape 306"/>
        <p:cNvGrpSpPr/>
        <p:nvPr/>
      </p:nvGrpSpPr>
      <p:grpSpPr>
        <a:xfrm>
          <a:off x="0" y="0"/>
          <a:ext cx="0" cy="0"/>
          <a:chOff x="0" y="0"/>
          <a:chExt cx="0" cy="0"/>
        </a:xfrm>
      </p:grpSpPr>
      <p:sp>
        <p:nvSpPr>
          <p:cNvPr id="307" name="Shape 307"/>
          <p:cNvSpPr txBox="1"/>
          <p:nvPr>
            <p:ph type="title"/>
          </p:nvPr>
        </p:nvSpPr>
        <p:spPr>
          <a:xfrm>
            <a:off x="0" y="0"/>
            <a:ext cx="9144000" cy="679500"/>
          </a:xfrm>
          <a:prstGeom prst="rect">
            <a:avLst/>
          </a:prstGeom>
        </p:spPr>
        <p:txBody>
          <a:bodyPr anchorCtr="0" anchor="b" bIns="91425" lIns="91425" rIns="91425" tIns="91425">
            <a:noAutofit/>
          </a:bodyPr>
          <a:lstStyle/>
          <a:p>
            <a:pPr lvl="0" rtl="0">
              <a:spcBef>
                <a:spcPts val="0"/>
              </a:spcBef>
              <a:buNone/>
            </a:pPr>
            <a:r>
              <a:rPr lang="en-US" sz="3400">
                <a:solidFill>
                  <a:schemeClr val="accent1"/>
                </a:solidFill>
                <a:latin typeface="Consolas"/>
                <a:ea typeface="Consolas"/>
                <a:cs typeface="Consolas"/>
                <a:sym typeface="Consolas"/>
              </a:rPr>
              <a:t>Shared Folder</a:t>
            </a:r>
          </a:p>
        </p:txBody>
      </p:sp>
      <p:sp>
        <p:nvSpPr>
          <p:cNvPr id="308" name="Shape 308"/>
          <p:cNvSpPr txBox="1"/>
          <p:nvPr/>
        </p:nvSpPr>
        <p:spPr>
          <a:xfrm>
            <a:off x="2043275" y="1802550"/>
            <a:ext cx="7710300" cy="3252900"/>
          </a:xfrm>
          <a:prstGeom prst="rect">
            <a:avLst/>
          </a:prstGeom>
          <a:noFill/>
          <a:ln>
            <a:noFill/>
          </a:ln>
        </p:spPr>
        <p:txBody>
          <a:bodyPr anchorCtr="0" anchor="t" bIns="91425" lIns="91425" rIns="91425" tIns="91425">
            <a:noAutofit/>
          </a:bodyPr>
          <a:lstStyle/>
          <a:p>
            <a:pPr lvl="0" rtl="0">
              <a:spcBef>
                <a:spcPts val="0"/>
              </a:spcBef>
              <a:buNone/>
            </a:pPr>
            <a:r>
              <a:rPr lang="en-US" sz="3400">
                <a:solidFill>
                  <a:schemeClr val="accent1"/>
                </a:solidFill>
                <a:latin typeface="Consolas"/>
                <a:ea typeface="Consolas"/>
                <a:cs typeface="Consolas"/>
                <a:sym typeface="Consolas"/>
              </a:rPr>
              <a:t>Same as with Windows 7</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99" name="Shape 99"/>
        <p:cNvGrpSpPr/>
        <p:nvPr/>
      </p:nvGrpSpPr>
      <p:grpSpPr>
        <a:xfrm>
          <a:off x="0" y="0"/>
          <a:ext cx="0" cy="0"/>
          <a:chOff x="0" y="0"/>
          <a:chExt cx="0" cy="0"/>
        </a:xfrm>
      </p:grpSpPr>
      <p:sp>
        <p:nvSpPr>
          <p:cNvPr id="100" name="Shape 100"/>
          <p:cNvSpPr txBox="1"/>
          <p:nvPr>
            <p:ph type="title"/>
          </p:nvPr>
        </p:nvSpPr>
        <p:spPr>
          <a:xfrm>
            <a:off x="0" y="0"/>
            <a:ext cx="9144000" cy="626700"/>
          </a:xfrm>
          <a:prstGeom prst="rect">
            <a:avLst/>
          </a:prstGeom>
          <a:noFill/>
          <a:ln>
            <a:noFill/>
          </a:ln>
        </p:spPr>
        <p:txBody>
          <a:bodyPr anchorCtr="0" anchor="b" bIns="91425" lIns="91425" rIns="91425" tIns="91425">
            <a:noAutofit/>
          </a:bodyPr>
          <a:lstStyle/>
          <a:p>
            <a:pPr>
              <a:spcBef>
                <a:spcPts val="0"/>
              </a:spcBef>
              <a:buNone/>
            </a:pPr>
            <a:r>
              <a:rPr lang="en-US" sz="3000">
                <a:solidFill>
                  <a:schemeClr val="accent1"/>
                </a:solidFill>
              </a:rPr>
              <a:t>Adding New User In Control Panel</a:t>
            </a:r>
          </a:p>
        </p:txBody>
      </p:sp>
      <p:sp>
        <p:nvSpPr>
          <p:cNvPr id="101" name="Shape 101"/>
          <p:cNvSpPr txBox="1"/>
          <p:nvPr>
            <p:ph idx="1" type="body"/>
          </p:nvPr>
        </p:nvSpPr>
        <p:spPr>
          <a:xfrm>
            <a:off x="0" y="914400"/>
            <a:ext cx="4838700" cy="5029199"/>
          </a:xfrm>
          <a:prstGeom prst="rect">
            <a:avLst/>
          </a:prstGeom>
          <a:noFill/>
          <a:ln>
            <a:noFill/>
          </a:ln>
        </p:spPr>
        <p:txBody>
          <a:bodyPr anchorCtr="0" anchor="t" bIns="91425" lIns="91425" rIns="91425" tIns="91425">
            <a:noAutofit/>
          </a:bodyPr>
          <a:lstStyle/>
          <a:p>
            <a:pPr indent="-355600" lvl="0" marL="457200" rtl="0">
              <a:spcBef>
                <a:spcPts val="0"/>
              </a:spcBef>
              <a:buClr>
                <a:schemeClr val="accent1"/>
              </a:buClr>
              <a:buSzPct val="100000"/>
              <a:buFont typeface="Arial"/>
              <a:buAutoNum type="arabicPeriod"/>
            </a:pPr>
            <a:r>
              <a:rPr lang="en-US" sz="2000">
                <a:solidFill>
                  <a:schemeClr val="accent1"/>
                </a:solidFill>
              </a:rPr>
              <a:t>Open Control Panel</a:t>
            </a:r>
          </a:p>
          <a:p>
            <a:pPr indent="-355600" lvl="0" marL="457200" rtl="0">
              <a:spcBef>
                <a:spcPts val="0"/>
              </a:spcBef>
              <a:buClr>
                <a:schemeClr val="accent1"/>
              </a:buClr>
              <a:buSzPct val="100000"/>
              <a:buFont typeface="Arial"/>
              <a:buAutoNum type="arabicPeriod"/>
            </a:pPr>
            <a:r>
              <a:rPr lang="en-US" sz="2000">
                <a:solidFill>
                  <a:schemeClr val="accent1"/>
                </a:solidFill>
              </a:rPr>
              <a:t>Under ‘User Account and Family Safety’ select ‘add or remove user account’</a:t>
            </a:r>
          </a:p>
          <a:p>
            <a:pPr indent="-355600" lvl="0" marL="457200" rtl="0">
              <a:spcBef>
                <a:spcPts val="0"/>
              </a:spcBef>
              <a:buClr>
                <a:schemeClr val="accent1"/>
              </a:buClr>
              <a:buSzPct val="100000"/>
              <a:buFont typeface="Arial"/>
              <a:buAutoNum type="arabicPeriod"/>
            </a:pPr>
            <a:r>
              <a:rPr lang="en-US" sz="2000">
                <a:solidFill>
                  <a:schemeClr val="accent1"/>
                </a:solidFill>
              </a:rPr>
              <a:t>Create a new account</a:t>
            </a:r>
          </a:p>
          <a:p>
            <a:pPr indent="-355600" lvl="0" marL="457200">
              <a:spcBef>
                <a:spcPts val="0"/>
              </a:spcBef>
              <a:buClr>
                <a:schemeClr val="accent1"/>
              </a:buClr>
              <a:buSzPct val="100000"/>
              <a:buFont typeface="Arial"/>
              <a:buAutoNum type="arabicPeriod"/>
            </a:pPr>
            <a:r>
              <a:rPr lang="en-US" sz="2000">
                <a:solidFill>
                  <a:schemeClr val="accent1"/>
                </a:solidFill>
              </a:rPr>
              <a:t>Name account and select type</a:t>
            </a:r>
          </a:p>
        </p:txBody>
      </p:sp>
      <p:pic>
        <p:nvPicPr>
          <p:cNvPr id="102" name="Shape 102"/>
          <p:cNvPicPr preferRelativeResize="0"/>
          <p:nvPr/>
        </p:nvPicPr>
        <p:blipFill>
          <a:blip r:embed="rId3">
            <a:alphaModFix/>
          </a:blip>
          <a:stretch>
            <a:fillRect/>
          </a:stretch>
        </p:blipFill>
        <p:spPr>
          <a:xfrm>
            <a:off x="5503123" y="914402"/>
            <a:ext cx="6688876" cy="5029199"/>
          </a:xfrm>
          <a:prstGeom prst="rect">
            <a:avLst/>
          </a:prstGeom>
          <a:noFill/>
          <a:ln>
            <a:noFill/>
          </a:ln>
        </p:spPr>
      </p:pic>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3" name="Shape 313"/>
        <p:cNvGrpSpPr/>
        <p:nvPr/>
      </p:nvGrpSpPr>
      <p:grpSpPr>
        <a:xfrm>
          <a:off x="0" y="0"/>
          <a:ext cx="0" cy="0"/>
          <a:chOff x="0" y="0"/>
          <a:chExt cx="0" cy="0"/>
        </a:xfrm>
      </p:grpSpPr>
      <p:sp>
        <p:nvSpPr>
          <p:cNvPr id="314" name="Shape 314"/>
          <p:cNvSpPr txBox="1"/>
          <p:nvPr>
            <p:ph type="title"/>
          </p:nvPr>
        </p:nvSpPr>
        <p:spPr>
          <a:xfrm>
            <a:off x="0" y="0"/>
            <a:ext cx="5077499" cy="525299"/>
          </a:xfrm>
          <a:prstGeom prst="rect">
            <a:avLst/>
          </a:prstGeom>
          <a:noFill/>
          <a:ln>
            <a:noFill/>
          </a:ln>
        </p:spPr>
        <p:txBody>
          <a:bodyPr anchorCtr="0" anchor="b" bIns="45700" lIns="91425" rIns="91425" tIns="45700">
            <a:noAutofit/>
          </a:bodyPr>
          <a:lstStyle/>
          <a:p>
            <a:pPr indent="0" lvl="0" marL="0" marR="0" rtl="0" algn="l">
              <a:lnSpc>
                <a:spcPct val="90000"/>
              </a:lnSpc>
              <a:spcBef>
                <a:spcPts val="0"/>
              </a:spcBef>
              <a:buClr>
                <a:schemeClr val="accent1"/>
              </a:buClr>
              <a:buSzPct val="25000"/>
              <a:buFont typeface="Consolas"/>
              <a:buNone/>
            </a:pPr>
            <a:r>
              <a:rPr lang="en-US" sz="3400">
                <a:solidFill>
                  <a:schemeClr val="accent1"/>
                </a:solidFill>
                <a:latin typeface="Consolas"/>
                <a:ea typeface="Consolas"/>
                <a:cs typeface="Consolas"/>
                <a:sym typeface="Consolas"/>
              </a:rPr>
              <a:t>Windows</a:t>
            </a:r>
            <a:r>
              <a:rPr b="0" baseline="0" i="0" lang="en-US" sz="3400" u="none" cap="none" strike="noStrike">
                <a:solidFill>
                  <a:schemeClr val="accent1"/>
                </a:solidFill>
                <a:latin typeface="Consolas"/>
                <a:ea typeface="Consolas"/>
                <a:cs typeface="Consolas"/>
                <a:sym typeface="Consolas"/>
              </a:rPr>
              <a:t>- </a:t>
            </a:r>
            <a:r>
              <a:rPr lang="en-US" sz="3400">
                <a:solidFill>
                  <a:schemeClr val="accent1"/>
                </a:solidFill>
                <a:latin typeface="Consolas"/>
                <a:ea typeface="Consolas"/>
                <a:cs typeface="Consolas"/>
                <a:sym typeface="Consolas"/>
              </a:rPr>
              <a:t>VirtualBox</a:t>
            </a:r>
          </a:p>
        </p:txBody>
      </p:sp>
      <p:sp>
        <p:nvSpPr>
          <p:cNvPr id="315" name="Shape 315"/>
          <p:cNvSpPr txBox="1"/>
          <p:nvPr>
            <p:ph idx="2" type="title"/>
          </p:nvPr>
        </p:nvSpPr>
        <p:spPr>
          <a:xfrm>
            <a:off x="0" y="923425"/>
            <a:ext cx="4664999" cy="2434500"/>
          </a:xfrm>
          <a:prstGeom prst="rect">
            <a:avLst/>
          </a:prstGeom>
        </p:spPr>
        <p:txBody>
          <a:bodyPr anchorCtr="0" anchor="b" bIns="91425" lIns="91425" rIns="91425" tIns="91425">
            <a:noAutofit/>
          </a:bodyPr>
          <a:lstStyle/>
          <a:p>
            <a:pPr indent="-355600" lvl="0" marL="457200" rtl="0">
              <a:spcBef>
                <a:spcPts val="0"/>
              </a:spcBef>
              <a:buClr>
                <a:schemeClr val="accent1"/>
              </a:buClr>
              <a:buSzPct val="100000"/>
              <a:buFont typeface="Consolas"/>
              <a:buAutoNum type="arabicPeriod"/>
            </a:pPr>
            <a:r>
              <a:rPr lang="en-US" sz="2000">
                <a:solidFill>
                  <a:schemeClr val="accent1"/>
                </a:solidFill>
                <a:latin typeface="Consolas"/>
                <a:ea typeface="Consolas"/>
                <a:cs typeface="Consolas"/>
                <a:sym typeface="Consolas"/>
              </a:rPr>
              <a:t>Create New Virtual Machine by clicking ‘New’</a:t>
            </a:r>
          </a:p>
          <a:p>
            <a:pPr indent="-355600" lvl="0" marL="457200" rtl="0">
              <a:spcBef>
                <a:spcPts val="0"/>
              </a:spcBef>
              <a:buClr>
                <a:schemeClr val="accent1"/>
              </a:buClr>
              <a:buSzPct val="100000"/>
              <a:buFont typeface="Consolas"/>
              <a:buAutoNum type="arabicPeriod"/>
            </a:pPr>
            <a:r>
              <a:rPr lang="en-US" sz="2000">
                <a:solidFill>
                  <a:schemeClr val="accent1"/>
                </a:solidFill>
                <a:latin typeface="Consolas"/>
                <a:ea typeface="Consolas"/>
                <a:cs typeface="Consolas"/>
                <a:sym typeface="Consolas"/>
              </a:rPr>
              <a:t>Name you machine and select os and os version.</a:t>
            </a:r>
          </a:p>
          <a:p>
            <a:pPr indent="-355600" lvl="0" marL="457200" rtl="0">
              <a:spcBef>
                <a:spcPts val="0"/>
              </a:spcBef>
              <a:buClr>
                <a:schemeClr val="accent1"/>
              </a:buClr>
              <a:buSzPct val="100000"/>
              <a:buFont typeface="Consolas"/>
              <a:buAutoNum type="arabicPeriod"/>
            </a:pPr>
            <a:r>
              <a:rPr lang="en-US" sz="2000">
                <a:solidFill>
                  <a:schemeClr val="accent1"/>
                </a:solidFill>
                <a:latin typeface="Consolas"/>
                <a:ea typeface="Consolas"/>
                <a:cs typeface="Consolas"/>
                <a:sym typeface="Consolas"/>
              </a:rPr>
              <a:t>Specify Hardware allocations</a:t>
            </a:r>
          </a:p>
          <a:p>
            <a:pPr lvl="0" rtl="0">
              <a:spcBef>
                <a:spcPts val="0"/>
              </a:spcBef>
              <a:buNone/>
            </a:pPr>
            <a:r>
              <a:t/>
            </a:r>
            <a:endParaRPr sz="2000">
              <a:solidFill>
                <a:schemeClr val="accent1"/>
              </a:solidFill>
              <a:latin typeface="Consolas"/>
              <a:ea typeface="Consolas"/>
              <a:cs typeface="Consolas"/>
              <a:sym typeface="Consolas"/>
            </a:endParaRPr>
          </a:p>
          <a:p>
            <a:pPr lvl="0" rtl="0">
              <a:spcBef>
                <a:spcPts val="0"/>
              </a:spcBef>
              <a:buNone/>
            </a:pPr>
            <a:r>
              <a:t/>
            </a:r>
            <a:endParaRPr sz="1800">
              <a:solidFill>
                <a:schemeClr val="accent1"/>
              </a:solidFill>
              <a:latin typeface="Consolas"/>
              <a:ea typeface="Consolas"/>
              <a:cs typeface="Consolas"/>
              <a:sym typeface="Consolas"/>
            </a:endParaRPr>
          </a:p>
        </p:txBody>
      </p:sp>
      <p:pic>
        <p:nvPicPr>
          <p:cNvPr id="316" name="Shape 316"/>
          <p:cNvPicPr preferRelativeResize="0"/>
          <p:nvPr/>
        </p:nvPicPr>
        <p:blipFill>
          <a:blip r:embed="rId3">
            <a:alphaModFix/>
          </a:blip>
          <a:stretch>
            <a:fillRect/>
          </a:stretch>
        </p:blipFill>
        <p:spPr>
          <a:xfrm>
            <a:off x="5424455" y="457500"/>
            <a:ext cx="6767552" cy="5943000"/>
          </a:xfrm>
          <a:prstGeom prst="rect">
            <a:avLst/>
          </a:prstGeom>
          <a:noFill/>
          <a:ln>
            <a:noFill/>
          </a:ln>
        </p:spPr>
      </p:pic>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0" name="Shape 320"/>
        <p:cNvGrpSpPr/>
        <p:nvPr/>
      </p:nvGrpSpPr>
      <p:grpSpPr>
        <a:xfrm>
          <a:off x="0" y="0"/>
          <a:ext cx="0" cy="0"/>
          <a:chOff x="0" y="0"/>
          <a:chExt cx="0" cy="0"/>
        </a:xfrm>
      </p:grpSpPr>
      <p:sp>
        <p:nvSpPr>
          <p:cNvPr id="321" name="Shape 321"/>
          <p:cNvSpPr txBox="1"/>
          <p:nvPr>
            <p:ph type="title"/>
          </p:nvPr>
        </p:nvSpPr>
        <p:spPr>
          <a:xfrm>
            <a:off x="0" y="0"/>
            <a:ext cx="9144000" cy="828900"/>
          </a:xfrm>
          <a:prstGeom prst="rect">
            <a:avLst/>
          </a:prstGeom>
        </p:spPr>
        <p:txBody>
          <a:bodyPr anchorCtr="0" anchor="b" bIns="91425" lIns="91425" rIns="91425" tIns="91425">
            <a:noAutofit/>
          </a:bodyPr>
          <a:lstStyle/>
          <a:p>
            <a:pPr lvl="0" rtl="0">
              <a:spcBef>
                <a:spcPts val="0"/>
              </a:spcBef>
              <a:buClr>
                <a:schemeClr val="dk1"/>
              </a:buClr>
              <a:buSzPct val="32352"/>
              <a:buFont typeface="Arial"/>
              <a:buNone/>
            </a:pPr>
            <a:r>
              <a:rPr lang="en-US" sz="3400">
                <a:solidFill>
                  <a:schemeClr val="accent1"/>
                </a:solidFill>
                <a:latin typeface="Consolas"/>
                <a:ea typeface="Consolas"/>
                <a:cs typeface="Consolas"/>
                <a:sym typeface="Consolas"/>
              </a:rPr>
              <a:t>Shared Folder</a:t>
            </a:r>
          </a:p>
          <a:p>
            <a:pPr>
              <a:spcBef>
                <a:spcPts val="0"/>
              </a:spcBef>
              <a:buNone/>
            </a:pPr>
            <a:r>
              <a:t/>
            </a:r>
            <a:endParaRPr/>
          </a:p>
        </p:txBody>
      </p:sp>
      <p:pic>
        <p:nvPicPr>
          <p:cNvPr id="322" name="Shape 322"/>
          <p:cNvPicPr preferRelativeResize="0"/>
          <p:nvPr/>
        </p:nvPicPr>
        <p:blipFill>
          <a:blip r:embed="rId3">
            <a:alphaModFix/>
          </a:blip>
          <a:stretch>
            <a:fillRect/>
          </a:stretch>
        </p:blipFill>
        <p:spPr>
          <a:xfrm>
            <a:off x="5757341" y="0"/>
            <a:ext cx="6434666" cy="6857999"/>
          </a:xfrm>
          <a:prstGeom prst="rect">
            <a:avLst/>
          </a:prstGeom>
          <a:noFill/>
          <a:ln>
            <a:noFill/>
          </a:ln>
        </p:spPr>
      </p:pic>
      <p:sp>
        <p:nvSpPr>
          <p:cNvPr id="323" name="Shape 323"/>
          <p:cNvSpPr txBox="1"/>
          <p:nvPr/>
        </p:nvSpPr>
        <p:spPr>
          <a:xfrm>
            <a:off x="0" y="715025"/>
            <a:ext cx="5654999" cy="6059700"/>
          </a:xfrm>
          <a:prstGeom prst="rect">
            <a:avLst/>
          </a:prstGeom>
          <a:noFill/>
          <a:ln>
            <a:noFill/>
          </a:ln>
        </p:spPr>
        <p:txBody>
          <a:bodyPr anchorCtr="0" anchor="t" bIns="91425" lIns="91425" rIns="91425" tIns="91425">
            <a:noAutofit/>
          </a:bodyPr>
          <a:lstStyle/>
          <a:p>
            <a:pPr indent="-342900" lvl="0" marL="457200" rtl="0">
              <a:spcBef>
                <a:spcPts val="0"/>
              </a:spcBef>
              <a:buClr>
                <a:schemeClr val="accent1"/>
              </a:buClr>
              <a:buSzPct val="100000"/>
              <a:buFont typeface="Consolas"/>
              <a:buAutoNum type="arabicPeriod"/>
            </a:pPr>
            <a:r>
              <a:rPr lang="en-US" sz="1800">
                <a:solidFill>
                  <a:schemeClr val="accent1"/>
                </a:solidFill>
                <a:latin typeface="Consolas"/>
                <a:ea typeface="Consolas"/>
                <a:cs typeface="Consolas"/>
                <a:sym typeface="Consolas"/>
              </a:rPr>
              <a:t>Navigate to VirtualBox settings, then “shared folders”</a:t>
            </a:r>
          </a:p>
          <a:p>
            <a:pPr indent="-342900" lvl="0" marL="457200" rtl="0">
              <a:spcBef>
                <a:spcPts val="0"/>
              </a:spcBef>
              <a:buClr>
                <a:schemeClr val="accent1"/>
              </a:buClr>
              <a:buSzPct val="100000"/>
              <a:buFont typeface="Consolas"/>
              <a:buAutoNum type="arabicPeriod"/>
            </a:pPr>
            <a:r>
              <a:rPr lang="en-US" sz="1800">
                <a:solidFill>
                  <a:schemeClr val="accent1"/>
                </a:solidFill>
                <a:latin typeface="Consolas"/>
                <a:ea typeface="Consolas"/>
                <a:cs typeface="Consolas"/>
                <a:sym typeface="Consolas"/>
              </a:rPr>
              <a:t>Choose your folder path and name</a:t>
            </a:r>
          </a:p>
        </p:txBody>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8" name="Shape 328"/>
        <p:cNvGrpSpPr/>
        <p:nvPr/>
      </p:nvGrpSpPr>
      <p:grpSpPr>
        <a:xfrm>
          <a:off x="0" y="0"/>
          <a:ext cx="0" cy="0"/>
          <a:chOff x="0" y="0"/>
          <a:chExt cx="0" cy="0"/>
        </a:xfrm>
      </p:grpSpPr>
      <p:sp>
        <p:nvSpPr>
          <p:cNvPr id="329" name="Shape 329"/>
          <p:cNvSpPr txBox="1"/>
          <p:nvPr>
            <p:ph type="title"/>
          </p:nvPr>
        </p:nvSpPr>
        <p:spPr>
          <a:xfrm>
            <a:off x="0" y="0"/>
            <a:ext cx="9144000" cy="671700"/>
          </a:xfrm>
          <a:prstGeom prst="rect">
            <a:avLst/>
          </a:prstGeom>
          <a:noFill/>
          <a:ln>
            <a:noFill/>
          </a:ln>
        </p:spPr>
        <p:txBody>
          <a:bodyPr anchorCtr="0" anchor="b" bIns="45700" lIns="91425" rIns="91425" tIns="45700">
            <a:noAutofit/>
          </a:bodyPr>
          <a:lstStyle/>
          <a:p>
            <a:pPr indent="0" lvl="0" marL="0" marR="0" rtl="0" algn="l">
              <a:lnSpc>
                <a:spcPct val="90000"/>
              </a:lnSpc>
              <a:spcBef>
                <a:spcPts val="0"/>
              </a:spcBef>
              <a:buClr>
                <a:schemeClr val="accent1"/>
              </a:buClr>
              <a:buSzPct val="25000"/>
              <a:buFont typeface="Consolas"/>
              <a:buNone/>
            </a:pPr>
            <a:r>
              <a:rPr b="0" baseline="0" i="0" lang="en-US" sz="3400" u="none" cap="none" strike="noStrike">
                <a:solidFill>
                  <a:schemeClr val="accent1"/>
                </a:solidFill>
                <a:latin typeface="Consolas"/>
                <a:ea typeface="Consolas"/>
                <a:cs typeface="Consolas"/>
                <a:sym typeface="Consolas"/>
              </a:rPr>
              <a:t>UBUNTU – VirtualBox</a:t>
            </a:r>
          </a:p>
        </p:txBody>
      </p:sp>
      <p:pic>
        <p:nvPicPr>
          <p:cNvPr id="330" name="Shape 330"/>
          <p:cNvPicPr preferRelativeResize="0"/>
          <p:nvPr/>
        </p:nvPicPr>
        <p:blipFill rotWithShape="1">
          <a:blip r:embed="rId3">
            <a:alphaModFix/>
          </a:blip>
          <a:srcRect b="23547" l="29447" r="29590" t="21291"/>
          <a:stretch/>
        </p:blipFill>
        <p:spPr>
          <a:xfrm>
            <a:off x="5827800" y="1018650"/>
            <a:ext cx="6364200" cy="4820699"/>
          </a:xfrm>
          <a:prstGeom prst="rect">
            <a:avLst/>
          </a:prstGeom>
          <a:noFill/>
          <a:ln>
            <a:noFill/>
          </a:ln>
        </p:spPr>
      </p:pic>
      <p:sp>
        <p:nvSpPr>
          <p:cNvPr id="331" name="Shape 331"/>
          <p:cNvSpPr txBox="1"/>
          <p:nvPr/>
        </p:nvSpPr>
        <p:spPr>
          <a:xfrm>
            <a:off x="0" y="1018650"/>
            <a:ext cx="5666400" cy="5704499"/>
          </a:xfrm>
          <a:prstGeom prst="rect">
            <a:avLst/>
          </a:prstGeom>
          <a:noFill/>
          <a:ln>
            <a:noFill/>
          </a:ln>
        </p:spPr>
        <p:txBody>
          <a:bodyPr anchorCtr="0" anchor="t" bIns="91425" lIns="91425" rIns="91425" tIns="91425">
            <a:noAutofit/>
          </a:bodyPr>
          <a:lstStyle/>
          <a:p>
            <a:pPr indent="-342900" lvl="0" marL="457200" rtl="0">
              <a:spcBef>
                <a:spcPts val="0"/>
              </a:spcBef>
              <a:buClr>
                <a:schemeClr val="accent1"/>
              </a:buClr>
              <a:buSzPct val="100000"/>
              <a:buFont typeface="Consolas"/>
              <a:buAutoNum type="arabicPeriod"/>
            </a:pPr>
            <a:r>
              <a:rPr lang="en-US" sz="1800">
                <a:solidFill>
                  <a:schemeClr val="accent1"/>
                </a:solidFill>
                <a:latin typeface="Consolas"/>
                <a:ea typeface="Consolas"/>
                <a:cs typeface="Consolas"/>
                <a:sym typeface="Consolas"/>
              </a:rPr>
              <a:t>Create a new virtual machine</a:t>
            </a:r>
          </a:p>
          <a:p>
            <a:pPr indent="-342900" lvl="0" marL="457200" rtl="0">
              <a:spcBef>
                <a:spcPts val="0"/>
              </a:spcBef>
              <a:buClr>
                <a:schemeClr val="accent1"/>
              </a:buClr>
              <a:buSzPct val="100000"/>
              <a:buFont typeface="Consolas"/>
              <a:buAutoNum type="arabicPeriod"/>
            </a:pPr>
            <a:r>
              <a:rPr lang="en-US" sz="1800">
                <a:solidFill>
                  <a:schemeClr val="accent1"/>
                </a:solidFill>
                <a:latin typeface="Consolas"/>
                <a:ea typeface="Consolas"/>
                <a:cs typeface="Consolas"/>
                <a:sym typeface="Consolas"/>
              </a:rPr>
              <a:t>Choose a name</a:t>
            </a:r>
          </a:p>
          <a:p>
            <a:pPr indent="-342900" lvl="0" marL="457200" rtl="0">
              <a:spcBef>
                <a:spcPts val="0"/>
              </a:spcBef>
              <a:buClr>
                <a:schemeClr val="accent1"/>
              </a:buClr>
              <a:buSzPct val="100000"/>
              <a:buFont typeface="Consolas"/>
              <a:buAutoNum type="arabicPeriod"/>
            </a:pPr>
            <a:r>
              <a:rPr lang="en-US" sz="1800">
                <a:solidFill>
                  <a:schemeClr val="accent1"/>
                </a:solidFill>
                <a:latin typeface="Consolas"/>
                <a:ea typeface="Consolas"/>
                <a:cs typeface="Consolas"/>
                <a:sym typeface="Consolas"/>
              </a:rPr>
              <a:t>Pick Linux for Type</a:t>
            </a:r>
          </a:p>
          <a:p>
            <a:pPr indent="-342900" lvl="0" marL="457200" rtl="0">
              <a:spcBef>
                <a:spcPts val="0"/>
              </a:spcBef>
              <a:buClr>
                <a:schemeClr val="accent1"/>
              </a:buClr>
              <a:buSzPct val="100000"/>
              <a:buFont typeface="Consolas"/>
              <a:buAutoNum type="arabicPeriod"/>
            </a:pPr>
            <a:r>
              <a:rPr lang="en-US" sz="1800">
                <a:solidFill>
                  <a:schemeClr val="accent1"/>
                </a:solidFill>
                <a:latin typeface="Consolas"/>
                <a:ea typeface="Consolas"/>
                <a:cs typeface="Consolas"/>
                <a:sym typeface="Consolas"/>
              </a:rPr>
              <a:t>Pick your version of Ubuntu based on your architecture (x64 or x32)</a:t>
            </a:r>
          </a:p>
        </p:txBody>
      </p:sp>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5" name="Shape 335"/>
        <p:cNvGrpSpPr/>
        <p:nvPr/>
      </p:nvGrpSpPr>
      <p:grpSpPr>
        <a:xfrm>
          <a:off x="0" y="0"/>
          <a:ext cx="0" cy="0"/>
          <a:chOff x="0" y="0"/>
          <a:chExt cx="0" cy="0"/>
        </a:xfrm>
      </p:grpSpPr>
      <p:pic>
        <p:nvPicPr>
          <p:cNvPr id="336" name="Shape 336"/>
          <p:cNvPicPr preferRelativeResize="0"/>
          <p:nvPr/>
        </p:nvPicPr>
        <p:blipFill rotWithShape="1">
          <a:blip r:embed="rId3">
            <a:alphaModFix/>
          </a:blip>
          <a:srcRect b="23768" l="29508" r="29455" t="21639"/>
          <a:stretch/>
        </p:blipFill>
        <p:spPr>
          <a:xfrm>
            <a:off x="7189050" y="0"/>
            <a:ext cx="5002948" cy="3743801"/>
          </a:xfrm>
          <a:prstGeom prst="rect">
            <a:avLst/>
          </a:prstGeom>
          <a:noFill/>
          <a:ln>
            <a:noFill/>
          </a:ln>
        </p:spPr>
      </p:pic>
      <p:sp>
        <p:nvSpPr>
          <p:cNvPr id="337" name="Shape 337"/>
          <p:cNvSpPr txBox="1"/>
          <p:nvPr>
            <p:ph type="title"/>
          </p:nvPr>
        </p:nvSpPr>
        <p:spPr>
          <a:xfrm>
            <a:off x="0" y="0"/>
            <a:ext cx="9144000" cy="671700"/>
          </a:xfrm>
          <a:prstGeom prst="rect">
            <a:avLst/>
          </a:prstGeom>
          <a:noFill/>
          <a:ln>
            <a:noFill/>
          </a:ln>
        </p:spPr>
        <p:txBody>
          <a:bodyPr anchorCtr="0" anchor="b" bIns="45700" lIns="91425" rIns="91425" tIns="45700">
            <a:noAutofit/>
          </a:bodyPr>
          <a:lstStyle/>
          <a:p>
            <a:pPr indent="0" lvl="0" marL="0" marR="0" rtl="0" algn="l">
              <a:lnSpc>
                <a:spcPct val="90000"/>
              </a:lnSpc>
              <a:spcBef>
                <a:spcPts val="0"/>
              </a:spcBef>
              <a:buClr>
                <a:schemeClr val="accent1"/>
              </a:buClr>
              <a:buSzPct val="25000"/>
              <a:buFont typeface="Consolas"/>
              <a:buNone/>
            </a:pPr>
            <a:r>
              <a:rPr b="0" baseline="0" i="0" lang="en-US" sz="3400" u="none" cap="none" strike="noStrike">
                <a:solidFill>
                  <a:schemeClr val="accent1"/>
                </a:solidFill>
                <a:latin typeface="Consolas"/>
                <a:ea typeface="Consolas"/>
                <a:cs typeface="Consolas"/>
                <a:sym typeface="Consolas"/>
              </a:rPr>
              <a:t>UBUNTU – VirtualBox</a:t>
            </a:r>
          </a:p>
        </p:txBody>
      </p:sp>
      <p:sp>
        <p:nvSpPr>
          <p:cNvPr id="338" name="Shape 338"/>
          <p:cNvSpPr txBox="1"/>
          <p:nvPr/>
        </p:nvSpPr>
        <p:spPr>
          <a:xfrm>
            <a:off x="0" y="846950"/>
            <a:ext cx="7004100" cy="5839499"/>
          </a:xfrm>
          <a:prstGeom prst="rect">
            <a:avLst/>
          </a:prstGeom>
          <a:noFill/>
          <a:ln>
            <a:noFill/>
          </a:ln>
        </p:spPr>
        <p:txBody>
          <a:bodyPr anchorCtr="0" anchor="t" bIns="91425" lIns="91425" rIns="91425" tIns="91425">
            <a:noAutofit/>
          </a:bodyPr>
          <a:lstStyle/>
          <a:p>
            <a:pPr indent="-342900" lvl="0" marL="457200" rtl="0">
              <a:lnSpc>
                <a:spcPct val="90000"/>
              </a:lnSpc>
              <a:spcBef>
                <a:spcPts val="0"/>
              </a:spcBef>
              <a:buClr>
                <a:schemeClr val="accent1"/>
              </a:buClr>
              <a:buSzPct val="100000"/>
              <a:buFont typeface="Consolas"/>
              <a:buAutoNum type="arabicPeriod"/>
            </a:pPr>
            <a:r>
              <a:rPr lang="en-US" sz="1800">
                <a:solidFill>
                  <a:schemeClr val="accent1"/>
                </a:solidFill>
                <a:latin typeface="Consolas"/>
                <a:ea typeface="Consolas"/>
                <a:cs typeface="Consolas"/>
                <a:sym typeface="Consolas"/>
              </a:rPr>
              <a:t>Start the new virtual machine</a:t>
            </a:r>
          </a:p>
          <a:p>
            <a:pPr indent="-342900" lvl="0" marL="457200" rtl="0">
              <a:lnSpc>
                <a:spcPct val="90000"/>
              </a:lnSpc>
              <a:spcBef>
                <a:spcPts val="0"/>
              </a:spcBef>
              <a:buClr>
                <a:schemeClr val="accent1"/>
              </a:buClr>
              <a:buSzPct val="100000"/>
              <a:buFont typeface="Consolas"/>
              <a:buAutoNum type="arabicPeriod"/>
            </a:pPr>
            <a:r>
              <a:rPr lang="en-US" sz="1800">
                <a:solidFill>
                  <a:schemeClr val="accent1"/>
                </a:solidFill>
                <a:latin typeface="Consolas"/>
                <a:ea typeface="Consolas"/>
                <a:cs typeface="Consolas"/>
                <a:sym typeface="Consolas"/>
              </a:rPr>
              <a:t>A prompt will appear asking for your .iso file</a:t>
            </a:r>
          </a:p>
          <a:p>
            <a:pPr indent="-342900" lvl="0" marL="457200" rtl="0">
              <a:lnSpc>
                <a:spcPct val="90000"/>
              </a:lnSpc>
              <a:spcBef>
                <a:spcPts val="0"/>
              </a:spcBef>
              <a:buClr>
                <a:schemeClr val="accent1"/>
              </a:buClr>
              <a:buSzPct val="100000"/>
              <a:buFont typeface="Consolas"/>
              <a:buAutoNum type="arabicPeriod"/>
            </a:pPr>
            <a:r>
              <a:rPr lang="en-US" sz="1800">
                <a:solidFill>
                  <a:schemeClr val="accent1"/>
                </a:solidFill>
                <a:latin typeface="Consolas"/>
                <a:ea typeface="Consolas"/>
                <a:cs typeface="Consolas"/>
                <a:sym typeface="Consolas"/>
              </a:rPr>
              <a:t>Choose your Ubuntu iso and your new machine will begin configuring</a:t>
            </a:r>
          </a:p>
          <a:p>
            <a:pPr indent="-342900" lvl="0" marL="457200" rtl="0">
              <a:lnSpc>
                <a:spcPct val="90000"/>
              </a:lnSpc>
              <a:spcBef>
                <a:spcPts val="0"/>
              </a:spcBef>
              <a:buClr>
                <a:schemeClr val="accent1"/>
              </a:buClr>
              <a:buSzPct val="100000"/>
              <a:buFont typeface="Consolas"/>
              <a:buAutoNum type="arabicPeriod"/>
            </a:pPr>
            <a:r>
              <a:rPr lang="en-US" sz="1800">
                <a:solidFill>
                  <a:schemeClr val="accent1"/>
                </a:solidFill>
                <a:latin typeface="Consolas"/>
                <a:ea typeface="Consolas"/>
                <a:cs typeface="Consolas"/>
                <a:sym typeface="Consolas"/>
              </a:rPr>
              <a:t>Fill out your username and password and then you’re done</a:t>
            </a:r>
          </a:p>
        </p:txBody>
      </p:sp>
      <p:pic>
        <p:nvPicPr>
          <p:cNvPr id="339" name="Shape 339"/>
          <p:cNvPicPr preferRelativeResize="0"/>
          <p:nvPr/>
        </p:nvPicPr>
        <p:blipFill rotWithShape="1">
          <a:blip r:embed="rId4">
            <a:alphaModFix/>
          </a:blip>
          <a:srcRect b="17564" l="41704" r="8427" t="33264"/>
          <a:stretch/>
        </p:blipFill>
        <p:spPr>
          <a:xfrm>
            <a:off x="7188975" y="3911450"/>
            <a:ext cx="5003100" cy="2775000"/>
          </a:xfrm>
          <a:prstGeom prst="rect">
            <a:avLst/>
          </a:prstGeom>
          <a:noFill/>
          <a:ln>
            <a:noFill/>
          </a:ln>
        </p:spPr>
      </p:pic>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4" name="Shape 344"/>
        <p:cNvGrpSpPr/>
        <p:nvPr/>
      </p:nvGrpSpPr>
      <p:grpSpPr>
        <a:xfrm>
          <a:off x="0" y="0"/>
          <a:ext cx="0" cy="0"/>
          <a:chOff x="0" y="0"/>
          <a:chExt cx="0" cy="0"/>
        </a:xfrm>
      </p:grpSpPr>
      <p:sp>
        <p:nvSpPr>
          <p:cNvPr id="345" name="Shape 345"/>
          <p:cNvSpPr txBox="1"/>
          <p:nvPr>
            <p:ph type="title"/>
          </p:nvPr>
        </p:nvSpPr>
        <p:spPr>
          <a:xfrm>
            <a:off x="0" y="0"/>
            <a:ext cx="9144000" cy="668400"/>
          </a:xfrm>
          <a:prstGeom prst="rect">
            <a:avLst/>
          </a:prstGeom>
        </p:spPr>
        <p:txBody>
          <a:bodyPr anchorCtr="0" anchor="b" bIns="91425" lIns="91425" rIns="91425" tIns="91425">
            <a:noAutofit/>
          </a:bodyPr>
          <a:lstStyle/>
          <a:p>
            <a:pPr lvl="0" rtl="0">
              <a:spcBef>
                <a:spcPts val="0"/>
              </a:spcBef>
              <a:buNone/>
            </a:pPr>
            <a:r>
              <a:rPr lang="en-US" sz="3400">
                <a:solidFill>
                  <a:schemeClr val="accent1"/>
                </a:solidFill>
                <a:latin typeface="Consolas"/>
                <a:ea typeface="Consolas"/>
                <a:cs typeface="Consolas"/>
                <a:sym typeface="Consolas"/>
              </a:rPr>
              <a:t>Shared Folder</a:t>
            </a:r>
          </a:p>
        </p:txBody>
      </p:sp>
      <p:sp>
        <p:nvSpPr>
          <p:cNvPr id="346" name="Shape 346"/>
          <p:cNvSpPr txBox="1"/>
          <p:nvPr/>
        </p:nvSpPr>
        <p:spPr>
          <a:xfrm>
            <a:off x="1312500" y="1645025"/>
            <a:ext cx="7710300" cy="3252900"/>
          </a:xfrm>
          <a:prstGeom prst="rect">
            <a:avLst/>
          </a:prstGeom>
          <a:noFill/>
          <a:ln>
            <a:noFill/>
          </a:ln>
        </p:spPr>
        <p:txBody>
          <a:bodyPr anchorCtr="0" anchor="t" bIns="91425" lIns="91425" rIns="91425" tIns="91425">
            <a:noAutofit/>
          </a:bodyPr>
          <a:lstStyle/>
          <a:p>
            <a:pPr lvl="0" rtl="0">
              <a:spcBef>
                <a:spcPts val="0"/>
              </a:spcBef>
              <a:buNone/>
            </a:pPr>
            <a:r>
              <a:rPr lang="en-US" sz="3400">
                <a:solidFill>
                  <a:schemeClr val="accent1"/>
                </a:solidFill>
                <a:latin typeface="Consolas"/>
                <a:ea typeface="Consolas"/>
                <a:cs typeface="Consolas"/>
                <a:sym typeface="Consolas"/>
              </a:rPr>
              <a:t>Same as with Windows 7</a:t>
            </a:r>
          </a:p>
        </p:txBody>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351" name="Shape 351"/>
        <p:cNvGrpSpPr/>
        <p:nvPr/>
      </p:nvGrpSpPr>
      <p:grpSpPr>
        <a:xfrm>
          <a:off x="0" y="0"/>
          <a:ext cx="0" cy="0"/>
          <a:chOff x="0" y="0"/>
          <a:chExt cx="0" cy="0"/>
        </a:xfrm>
      </p:grpSpPr>
      <p:sp>
        <p:nvSpPr>
          <p:cNvPr id="352" name="Shape 352"/>
          <p:cNvSpPr txBox="1"/>
          <p:nvPr>
            <p:ph type="title"/>
          </p:nvPr>
        </p:nvSpPr>
        <p:spPr>
          <a:xfrm>
            <a:off x="0" y="0"/>
            <a:ext cx="12192000" cy="809400"/>
          </a:xfrm>
          <a:prstGeom prst="rect">
            <a:avLst/>
          </a:prstGeom>
        </p:spPr>
        <p:txBody>
          <a:bodyPr anchorCtr="0" anchor="b" bIns="91425" lIns="91425" rIns="91425" tIns="91425">
            <a:noAutofit/>
          </a:bodyPr>
          <a:lstStyle/>
          <a:p>
            <a:pPr lvl="0" rtl="0">
              <a:spcBef>
                <a:spcPts val="0"/>
              </a:spcBef>
              <a:buClr>
                <a:schemeClr val="dk1"/>
              </a:buClr>
              <a:buSzPct val="32352"/>
              <a:buFont typeface="Arial"/>
              <a:buNone/>
            </a:pPr>
            <a:r>
              <a:rPr lang="en-US" sz="3400">
                <a:solidFill>
                  <a:schemeClr val="accent1"/>
                </a:solidFill>
                <a:latin typeface="Consolas"/>
                <a:ea typeface="Consolas"/>
                <a:cs typeface="Consolas"/>
                <a:sym typeface="Consolas"/>
              </a:rPr>
              <a:t>Configure USB Detection in Guest OS</a:t>
            </a:r>
          </a:p>
          <a:p>
            <a:pPr>
              <a:spcBef>
                <a:spcPts val="0"/>
              </a:spcBef>
              <a:buNone/>
            </a:pPr>
            <a:r>
              <a:t/>
            </a:r>
            <a:endParaRPr/>
          </a:p>
        </p:txBody>
      </p:sp>
      <p:sp>
        <p:nvSpPr>
          <p:cNvPr id="353" name="Shape 353"/>
          <p:cNvSpPr txBox="1"/>
          <p:nvPr/>
        </p:nvSpPr>
        <p:spPr>
          <a:xfrm>
            <a:off x="213625" y="1074900"/>
            <a:ext cx="5913599" cy="5783100"/>
          </a:xfrm>
          <a:prstGeom prst="rect">
            <a:avLst/>
          </a:prstGeom>
          <a:noFill/>
          <a:ln>
            <a:noFill/>
          </a:ln>
        </p:spPr>
        <p:txBody>
          <a:bodyPr anchorCtr="0" anchor="t" bIns="91425" lIns="91425" rIns="91425" tIns="91425">
            <a:noAutofit/>
          </a:bodyPr>
          <a:lstStyle/>
          <a:p>
            <a:pPr indent="-419100" lvl="0" marL="457200">
              <a:spcBef>
                <a:spcPts val="0"/>
              </a:spcBef>
              <a:buClr>
                <a:schemeClr val="accent1"/>
              </a:buClr>
              <a:buSzPct val="100000"/>
              <a:buFont typeface="Consolas"/>
              <a:buAutoNum type="arabicPeriod"/>
            </a:pPr>
            <a:r>
              <a:rPr lang="en-US" sz="3000">
                <a:solidFill>
                  <a:schemeClr val="accent1"/>
                </a:solidFill>
                <a:latin typeface="Consolas"/>
                <a:ea typeface="Consolas"/>
                <a:cs typeface="Consolas"/>
                <a:sym typeface="Consolas"/>
              </a:rPr>
              <a:t>Configure USB detection in the BIOS Setup Utility</a:t>
            </a:r>
          </a:p>
        </p:txBody>
      </p:sp>
      <p:pic>
        <p:nvPicPr>
          <p:cNvPr id="354" name="Shape 354"/>
          <p:cNvPicPr preferRelativeResize="0"/>
          <p:nvPr/>
        </p:nvPicPr>
        <p:blipFill>
          <a:blip r:embed="rId3">
            <a:alphaModFix/>
          </a:blip>
          <a:stretch>
            <a:fillRect/>
          </a:stretch>
        </p:blipFill>
        <p:spPr>
          <a:xfrm>
            <a:off x="6127225" y="1154712"/>
            <a:ext cx="6064774" cy="4548580"/>
          </a:xfrm>
          <a:prstGeom prst="rect">
            <a:avLst/>
          </a:prstGeom>
          <a:noFill/>
          <a:ln>
            <a:noFill/>
          </a:ln>
        </p:spPr>
      </p:pic>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9" name="Shape 359"/>
        <p:cNvGrpSpPr/>
        <p:nvPr/>
      </p:nvGrpSpPr>
      <p:grpSpPr>
        <a:xfrm>
          <a:off x="0" y="0"/>
          <a:ext cx="0" cy="0"/>
          <a:chOff x="0" y="0"/>
          <a:chExt cx="0" cy="0"/>
        </a:xfrm>
      </p:grpSpPr>
      <p:sp>
        <p:nvSpPr>
          <p:cNvPr id="360" name="Shape 360"/>
          <p:cNvSpPr txBox="1"/>
          <p:nvPr>
            <p:ph type="title"/>
          </p:nvPr>
        </p:nvSpPr>
        <p:spPr>
          <a:xfrm>
            <a:off x="0" y="0"/>
            <a:ext cx="10667999" cy="742500"/>
          </a:xfrm>
          <a:prstGeom prst="rect">
            <a:avLst/>
          </a:prstGeom>
        </p:spPr>
        <p:txBody>
          <a:bodyPr anchorCtr="0" anchor="b" bIns="91425" lIns="91425" rIns="91425" tIns="91425">
            <a:noAutofit/>
          </a:bodyPr>
          <a:lstStyle/>
          <a:p>
            <a:pPr>
              <a:spcBef>
                <a:spcPts val="0"/>
              </a:spcBef>
              <a:buNone/>
            </a:pPr>
            <a:r>
              <a:rPr lang="en-US" sz="3400">
                <a:solidFill>
                  <a:schemeClr val="accent1"/>
                </a:solidFill>
                <a:latin typeface="Consolas"/>
                <a:ea typeface="Consolas"/>
                <a:cs typeface="Consolas"/>
                <a:sym typeface="Consolas"/>
              </a:rPr>
              <a:t>Convert VDI to DMDK Files and vice versa</a:t>
            </a:r>
          </a:p>
        </p:txBody>
      </p:sp>
      <p:pic>
        <p:nvPicPr>
          <p:cNvPr id="361" name="Shape 361"/>
          <p:cNvPicPr preferRelativeResize="0"/>
          <p:nvPr/>
        </p:nvPicPr>
        <p:blipFill>
          <a:blip r:embed="rId3">
            <a:alphaModFix/>
          </a:blip>
          <a:stretch>
            <a:fillRect/>
          </a:stretch>
        </p:blipFill>
        <p:spPr>
          <a:xfrm>
            <a:off x="5743575" y="742500"/>
            <a:ext cx="6448425" cy="1885950"/>
          </a:xfrm>
          <a:prstGeom prst="rect">
            <a:avLst/>
          </a:prstGeom>
          <a:noFill/>
          <a:ln>
            <a:noFill/>
          </a:ln>
        </p:spPr>
      </p:pic>
      <p:pic>
        <p:nvPicPr>
          <p:cNvPr id="362" name="Shape 362"/>
          <p:cNvPicPr preferRelativeResize="0"/>
          <p:nvPr/>
        </p:nvPicPr>
        <p:blipFill>
          <a:blip r:embed="rId4">
            <a:alphaModFix/>
          </a:blip>
          <a:stretch>
            <a:fillRect/>
          </a:stretch>
        </p:blipFill>
        <p:spPr>
          <a:xfrm>
            <a:off x="7239000" y="2628450"/>
            <a:ext cx="4953000" cy="3962400"/>
          </a:xfrm>
          <a:prstGeom prst="rect">
            <a:avLst/>
          </a:prstGeom>
          <a:noFill/>
          <a:ln>
            <a:noFill/>
          </a:ln>
        </p:spPr>
      </p:pic>
      <p:sp>
        <p:nvSpPr>
          <p:cNvPr id="363" name="Shape 363"/>
          <p:cNvSpPr txBox="1"/>
          <p:nvPr/>
        </p:nvSpPr>
        <p:spPr>
          <a:xfrm>
            <a:off x="48200" y="1002350"/>
            <a:ext cx="5695499" cy="5855700"/>
          </a:xfrm>
          <a:prstGeom prst="rect">
            <a:avLst/>
          </a:prstGeom>
          <a:noFill/>
          <a:ln>
            <a:noFill/>
          </a:ln>
        </p:spPr>
        <p:txBody>
          <a:bodyPr anchorCtr="0" anchor="t" bIns="91425" lIns="91425" rIns="91425" tIns="91425">
            <a:noAutofit/>
          </a:bodyPr>
          <a:lstStyle/>
          <a:p>
            <a:pPr indent="-323850" lvl="0" marL="457200" rtl="0">
              <a:spcBef>
                <a:spcPts val="0"/>
              </a:spcBef>
              <a:buClr>
                <a:schemeClr val="accent1"/>
              </a:buClr>
              <a:buSzPct val="100000"/>
              <a:buFont typeface="Consolas"/>
              <a:buAutoNum type="arabicPeriod"/>
            </a:pPr>
            <a:r>
              <a:rPr lang="en-US" sz="1500">
                <a:solidFill>
                  <a:schemeClr val="accent1"/>
                </a:solidFill>
                <a:latin typeface="Consolas"/>
                <a:ea typeface="Consolas"/>
                <a:cs typeface="Consolas"/>
                <a:sym typeface="Consolas"/>
              </a:rPr>
              <a:t>Go to a cmd prompt and navigate to the VirtualBox folder</a:t>
            </a:r>
          </a:p>
          <a:p>
            <a:pPr indent="-323850" lvl="0" marL="457200" rtl="0">
              <a:spcBef>
                <a:spcPts val="0"/>
              </a:spcBef>
              <a:buClr>
                <a:schemeClr val="accent1"/>
              </a:buClr>
              <a:buSzPct val="100000"/>
              <a:buFont typeface="Consolas"/>
              <a:buAutoNum type="arabicPeriod"/>
            </a:pPr>
            <a:r>
              <a:rPr lang="en-US" sz="1500">
                <a:solidFill>
                  <a:schemeClr val="accent1"/>
                </a:solidFill>
                <a:latin typeface="Consolas"/>
                <a:ea typeface="Consolas"/>
                <a:cs typeface="Consolas"/>
                <a:sym typeface="Consolas"/>
              </a:rPr>
              <a:t>Execute this command: </a:t>
            </a:r>
            <a:r>
              <a:rPr lang="en-US" sz="1500">
                <a:solidFill>
                  <a:schemeClr val="accent1"/>
                </a:solidFill>
                <a:latin typeface="Consolas"/>
                <a:ea typeface="Consolas"/>
                <a:cs typeface="Consolas"/>
                <a:sym typeface="Consolas"/>
              </a:rPr>
              <a:t>vboxmanage.exe internalcommands converttoraw "x\path-to-vdi\diskimage.vdi" "x:\path-to-output-folder\diskimage.raw"</a:t>
            </a:r>
          </a:p>
          <a:p>
            <a:pPr indent="-323850" lvl="0" marL="457200" rtl="0">
              <a:spcBef>
                <a:spcPts val="0"/>
              </a:spcBef>
              <a:buClr>
                <a:schemeClr val="accent1"/>
              </a:buClr>
              <a:buSzPct val="100000"/>
              <a:buFont typeface="Consolas"/>
              <a:buAutoNum type="arabicPeriod"/>
            </a:pPr>
            <a:r>
              <a:rPr lang="en-US" sz="1500">
                <a:solidFill>
                  <a:schemeClr val="accent1"/>
                </a:solidFill>
                <a:latin typeface="Consolas"/>
                <a:ea typeface="Consolas"/>
                <a:cs typeface="Consolas"/>
                <a:sym typeface="Consolas"/>
              </a:rPr>
              <a:t>Open WinImage, click ‘Disk’&gt; ‘Convert Virtual Hard Disk Image...’</a:t>
            </a:r>
          </a:p>
          <a:p>
            <a:pPr indent="-323850" lvl="0" marL="457200" rtl="0">
              <a:spcBef>
                <a:spcPts val="0"/>
              </a:spcBef>
              <a:buClr>
                <a:schemeClr val="accent1"/>
              </a:buClr>
              <a:buSzPct val="100000"/>
              <a:buFont typeface="Consolas"/>
              <a:buAutoNum type="arabicPeriod"/>
            </a:pPr>
            <a:r>
              <a:rPr lang="en-US" sz="1500">
                <a:solidFill>
                  <a:schemeClr val="accent1"/>
                </a:solidFill>
                <a:latin typeface="Consolas"/>
                <a:ea typeface="Consolas"/>
                <a:cs typeface="Consolas"/>
                <a:sym typeface="Consolas"/>
              </a:rPr>
              <a:t>Next to ‘File name: field, click on the file type drop-down and select ‘All Files’</a:t>
            </a:r>
          </a:p>
          <a:p>
            <a:pPr indent="-323850" lvl="0" marL="457200" rtl="0">
              <a:spcBef>
                <a:spcPts val="0"/>
              </a:spcBef>
              <a:buClr>
                <a:schemeClr val="accent1"/>
              </a:buClr>
              <a:buSzPct val="100000"/>
              <a:buFont typeface="Consolas"/>
              <a:buAutoNum type="arabicPeriod"/>
            </a:pPr>
            <a:r>
              <a:rPr lang="en-US" sz="1500">
                <a:solidFill>
                  <a:schemeClr val="accent1"/>
                </a:solidFill>
                <a:latin typeface="Consolas"/>
                <a:ea typeface="Consolas"/>
                <a:cs typeface="Consolas"/>
                <a:sym typeface="Consolas"/>
              </a:rPr>
              <a:t>Navigate to the location where you stored your outputted .raw disk file and double-click it</a:t>
            </a:r>
          </a:p>
          <a:p>
            <a:pPr indent="-323850" lvl="0" marL="457200" rtl="0">
              <a:spcBef>
                <a:spcPts val="0"/>
              </a:spcBef>
              <a:buClr>
                <a:schemeClr val="accent1"/>
              </a:buClr>
              <a:buSzPct val="100000"/>
              <a:buFont typeface="Consolas"/>
              <a:buAutoNum type="arabicPeriod"/>
            </a:pPr>
            <a:r>
              <a:rPr lang="en-US" sz="1500">
                <a:solidFill>
                  <a:schemeClr val="accent1"/>
                </a:solidFill>
                <a:latin typeface="Consolas"/>
                <a:ea typeface="Consolas"/>
                <a:cs typeface="Consolas"/>
                <a:sym typeface="Consolas"/>
              </a:rPr>
              <a:t>Choose whether you wish to 'Create Fixed Size Virtual Hard Disk' or 'Create Dynamically Expanding Virtual Hard Disk' (I typically pick the latter) and click 'OK'</a:t>
            </a:r>
          </a:p>
          <a:p>
            <a:pPr indent="-323850" lvl="0" marL="457200" rtl="0">
              <a:spcBef>
                <a:spcPts val="0"/>
              </a:spcBef>
              <a:buClr>
                <a:schemeClr val="accent1"/>
              </a:buClr>
              <a:buSzPct val="100000"/>
              <a:buFont typeface="Consolas"/>
              <a:buAutoNum type="arabicPeriod"/>
            </a:pPr>
            <a:r>
              <a:rPr lang="en-US" sz="1500">
                <a:solidFill>
                  <a:schemeClr val="accent1"/>
                </a:solidFill>
                <a:latin typeface="Consolas"/>
                <a:ea typeface="Consolas"/>
                <a:cs typeface="Consolas"/>
                <a:sym typeface="Consolas"/>
              </a:rPr>
              <a:t>Navigate to a folder where you wish to store the newly converted image to. Next to 'Save as type:' (for the sake of this How-to) choose 'VMWare VMDK (*.vmdk). and click 'Save'.</a:t>
            </a:r>
          </a:p>
          <a:p>
            <a:pPr indent="-323850" lvl="0" marL="457200">
              <a:spcBef>
                <a:spcPts val="0"/>
              </a:spcBef>
              <a:buClr>
                <a:schemeClr val="accent1"/>
              </a:buClr>
              <a:buSzPct val="100000"/>
              <a:buFont typeface="Consolas"/>
              <a:buAutoNum type="arabicPeriod"/>
            </a:pPr>
            <a:r>
              <a:rPr lang="en-US" sz="1500">
                <a:solidFill>
                  <a:schemeClr val="accent1"/>
                </a:solidFill>
                <a:latin typeface="Consolas"/>
                <a:ea typeface="Consolas"/>
                <a:cs typeface="Consolas"/>
                <a:sym typeface="Consolas"/>
              </a:rPr>
              <a:t>Now that the files are converted, copy or move your converted disk image files to your virtualization software's datastore/disk storage folder.</a:t>
            </a:r>
          </a:p>
        </p:txBody>
      </p:sp>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8" name="Shape 368"/>
        <p:cNvGrpSpPr/>
        <p:nvPr/>
      </p:nvGrpSpPr>
      <p:grpSpPr>
        <a:xfrm>
          <a:off x="0" y="0"/>
          <a:ext cx="0" cy="0"/>
          <a:chOff x="0" y="0"/>
          <a:chExt cx="0" cy="0"/>
        </a:xfrm>
      </p:grpSpPr>
      <p:sp>
        <p:nvSpPr>
          <p:cNvPr id="369" name="Shape 369"/>
          <p:cNvSpPr txBox="1"/>
          <p:nvPr>
            <p:ph type="title"/>
          </p:nvPr>
        </p:nvSpPr>
        <p:spPr>
          <a:xfrm>
            <a:off x="0" y="0"/>
            <a:ext cx="9144000" cy="742500"/>
          </a:xfrm>
          <a:prstGeom prst="rect">
            <a:avLst/>
          </a:prstGeom>
        </p:spPr>
        <p:txBody>
          <a:bodyPr anchorCtr="0" anchor="b" bIns="91425" lIns="91425" rIns="91425" tIns="91425">
            <a:noAutofit/>
          </a:bodyPr>
          <a:lstStyle/>
          <a:p>
            <a:pPr>
              <a:spcBef>
                <a:spcPts val="0"/>
              </a:spcBef>
              <a:buNone/>
            </a:pPr>
            <a:r>
              <a:rPr lang="en-US" sz="3400">
                <a:solidFill>
                  <a:schemeClr val="accent1"/>
                </a:solidFill>
                <a:latin typeface="Consolas"/>
                <a:ea typeface="Consolas"/>
                <a:cs typeface="Consolas"/>
                <a:sym typeface="Consolas"/>
              </a:rPr>
              <a:t>Add Guest Additions</a:t>
            </a:r>
          </a:p>
        </p:txBody>
      </p:sp>
      <p:sp>
        <p:nvSpPr>
          <p:cNvPr id="370" name="Shape 370"/>
          <p:cNvSpPr txBox="1"/>
          <p:nvPr/>
        </p:nvSpPr>
        <p:spPr>
          <a:xfrm>
            <a:off x="48200" y="1026450"/>
            <a:ext cx="6096000" cy="5710499"/>
          </a:xfrm>
          <a:prstGeom prst="rect">
            <a:avLst/>
          </a:prstGeom>
          <a:noFill/>
          <a:ln>
            <a:noFill/>
          </a:ln>
        </p:spPr>
        <p:txBody>
          <a:bodyPr anchorCtr="0" anchor="t" bIns="91425" lIns="91425" rIns="91425" tIns="91425">
            <a:noAutofit/>
          </a:bodyPr>
          <a:lstStyle/>
          <a:p>
            <a:pPr indent="-342900" lvl="0" marL="457200">
              <a:spcBef>
                <a:spcPts val="0"/>
              </a:spcBef>
              <a:buClr>
                <a:schemeClr val="accent1"/>
              </a:buClr>
              <a:buSzPct val="100000"/>
              <a:buFont typeface="Consolas"/>
              <a:buAutoNum type="arabicPeriod"/>
            </a:pPr>
            <a:r>
              <a:rPr lang="en-US" sz="1800">
                <a:solidFill>
                  <a:schemeClr val="accent1"/>
                </a:solidFill>
                <a:latin typeface="Consolas"/>
                <a:ea typeface="Consolas"/>
                <a:cs typeface="Consolas"/>
                <a:sym typeface="Consolas"/>
              </a:rPr>
              <a:t>Use VMWare tools and follow wizard</a:t>
            </a: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07" name="Shape 107"/>
        <p:cNvGrpSpPr/>
        <p:nvPr/>
      </p:nvGrpSpPr>
      <p:grpSpPr>
        <a:xfrm>
          <a:off x="0" y="0"/>
          <a:ext cx="0" cy="0"/>
          <a:chOff x="0" y="0"/>
          <a:chExt cx="0" cy="0"/>
        </a:xfrm>
      </p:grpSpPr>
      <p:sp>
        <p:nvSpPr>
          <p:cNvPr id="108" name="Shape 108"/>
          <p:cNvSpPr txBox="1"/>
          <p:nvPr>
            <p:ph type="title"/>
          </p:nvPr>
        </p:nvSpPr>
        <p:spPr>
          <a:xfrm>
            <a:off x="0" y="0"/>
            <a:ext cx="9144000" cy="660300"/>
          </a:xfrm>
          <a:prstGeom prst="rect">
            <a:avLst/>
          </a:prstGeom>
          <a:noFill/>
          <a:ln>
            <a:noFill/>
          </a:ln>
        </p:spPr>
        <p:txBody>
          <a:bodyPr anchorCtr="0" anchor="b" bIns="91425" lIns="91425" rIns="91425" tIns="91425">
            <a:noAutofit/>
          </a:bodyPr>
          <a:lstStyle/>
          <a:p>
            <a:pPr lvl="0" rtl="0">
              <a:spcBef>
                <a:spcPts val="0"/>
              </a:spcBef>
              <a:buNone/>
            </a:pPr>
            <a:r>
              <a:rPr lang="en-US" sz="3000">
                <a:solidFill>
                  <a:schemeClr val="accent1"/>
                </a:solidFill>
              </a:rPr>
              <a:t>Changing Password In Control Panel</a:t>
            </a:r>
          </a:p>
        </p:txBody>
      </p:sp>
      <p:sp>
        <p:nvSpPr>
          <p:cNvPr id="109" name="Shape 109"/>
          <p:cNvSpPr txBox="1"/>
          <p:nvPr>
            <p:ph idx="1" type="body"/>
          </p:nvPr>
        </p:nvSpPr>
        <p:spPr>
          <a:xfrm>
            <a:off x="0" y="974350"/>
            <a:ext cx="4253399" cy="5029199"/>
          </a:xfrm>
          <a:prstGeom prst="rect">
            <a:avLst/>
          </a:prstGeom>
          <a:noFill/>
          <a:ln>
            <a:noFill/>
          </a:ln>
        </p:spPr>
        <p:txBody>
          <a:bodyPr anchorCtr="0" anchor="t" bIns="91425" lIns="91425" rIns="91425" tIns="91425">
            <a:noAutofit/>
          </a:bodyPr>
          <a:lstStyle/>
          <a:p>
            <a:pPr indent="-355600" lvl="0" marL="457200" rtl="0">
              <a:spcBef>
                <a:spcPts val="0"/>
              </a:spcBef>
              <a:buClr>
                <a:schemeClr val="accent1"/>
              </a:buClr>
              <a:buSzPct val="100000"/>
              <a:buFont typeface="Arial"/>
              <a:buAutoNum type="arabicPeriod"/>
            </a:pPr>
            <a:r>
              <a:rPr lang="en-US" sz="2000">
                <a:solidFill>
                  <a:schemeClr val="accent1"/>
                </a:solidFill>
              </a:rPr>
              <a:t>Open Control Panel</a:t>
            </a:r>
          </a:p>
          <a:p>
            <a:pPr indent="-355600" lvl="0" marL="457200" rtl="0">
              <a:spcBef>
                <a:spcPts val="0"/>
              </a:spcBef>
              <a:buClr>
                <a:schemeClr val="accent1"/>
              </a:buClr>
              <a:buSzPct val="100000"/>
              <a:buFont typeface="Arial"/>
              <a:buAutoNum type="arabicPeriod"/>
            </a:pPr>
            <a:r>
              <a:rPr lang="en-US" sz="2000">
                <a:solidFill>
                  <a:schemeClr val="accent1"/>
                </a:solidFill>
              </a:rPr>
              <a:t>Under ‘User Account and Family Safety’ select ‘change your windows password’.</a:t>
            </a:r>
          </a:p>
          <a:p>
            <a:pPr indent="-355600" lvl="0" marL="457200" rtl="0">
              <a:spcBef>
                <a:spcPts val="0"/>
              </a:spcBef>
              <a:buClr>
                <a:schemeClr val="accent1"/>
              </a:buClr>
              <a:buSzPct val="100000"/>
              <a:buFont typeface="Arial"/>
              <a:buAutoNum type="arabicPeriod"/>
            </a:pPr>
            <a:r>
              <a:rPr lang="en-US" sz="2000">
                <a:solidFill>
                  <a:schemeClr val="accent1"/>
                </a:solidFill>
              </a:rPr>
              <a:t>Click ‘Change your password’.</a:t>
            </a:r>
          </a:p>
          <a:p>
            <a:pPr indent="-355600" lvl="0" marL="457200" rtl="0">
              <a:spcBef>
                <a:spcPts val="0"/>
              </a:spcBef>
              <a:buClr>
                <a:schemeClr val="accent1"/>
              </a:buClr>
              <a:buSzPct val="100000"/>
              <a:buFont typeface="Arial"/>
              <a:buAutoNum type="arabicPeriod"/>
            </a:pPr>
            <a:r>
              <a:rPr lang="en-US" sz="2000">
                <a:solidFill>
                  <a:schemeClr val="accent1"/>
                </a:solidFill>
              </a:rPr>
              <a:t>Type in new and old password.</a:t>
            </a:r>
          </a:p>
        </p:txBody>
      </p:sp>
      <p:pic>
        <p:nvPicPr>
          <p:cNvPr id="110" name="Shape 110"/>
          <p:cNvPicPr preferRelativeResize="0"/>
          <p:nvPr/>
        </p:nvPicPr>
        <p:blipFill>
          <a:blip r:embed="rId3">
            <a:alphaModFix/>
          </a:blip>
          <a:stretch>
            <a:fillRect/>
          </a:stretch>
        </p:blipFill>
        <p:spPr>
          <a:xfrm>
            <a:off x="4704681" y="974349"/>
            <a:ext cx="7487318" cy="5257800"/>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15" name="Shape 115"/>
        <p:cNvGrpSpPr/>
        <p:nvPr/>
      </p:nvGrpSpPr>
      <p:grpSpPr>
        <a:xfrm>
          <a:off x="0" y="0"/>
          <a:ext cx="0" cy="0"/>
          <a:chOff x="0" y="0"/>
          <a:chExt cx="0" cy="0"/>
        </a:xfrm>
      </p:grpSpPr>
      <p:sp>
        <p:nvSpPr>
          <p:cNvPr id="116" name="Shape 116"/>
          <p:cNvSpPr txBox="1"/>
          <p:nvPr>
            <p:ph type="title"/>
          </p:nvPr>
        </p:nvSpPr>
        <p:spPr>
          <a:xfrm>
            <a:off x="0" y="0"/>
            <a:ext cx="12192000" cy="652800"/>
          </a:xfrm>
          <a:prstGeom prst="rect">
            <a:avLst/>
          </a:prstGeom>
          <a:noFill/>
          <a:ln>
            <a:noFill/>
          </a:ln>
        </p:spPr>
        <p:txBody>
          <a:bodyPr anchorCtr="0" anchor="b" bIns="91425" lIns="91425" rIns="91425" tIns="91425">
            <a:noAutofit/>
          </a:bodyPr>
          <a:lstStyle/>
          <a:p>
            <a:pPr lvl="0" rtl="0">
              <a:spcBef>
                <a:spcPts val="0"/>
              </a:spcBef>
              <a:buNone/>
            </a:pPr>
            <a:r>
              <a:rPr lang="en-US" sz="3000">
                <a:solidFill>
                  <a:schemeClr val="accent1"/>
                </a:solidFill>
              </a:rPr>
              <a:t>Connect to a network using the Network and Sharing Center</a:t>
            </a:r>
          </a:p>
        </p:txBody>
      </p:sp>
      <p:sp>
        <p:nvSpPr>
          <p:cNvPr id="117" name="Shape 117"/>
          <p:cNvSpPr txBox="1"/>
          <p:nvPr>
            <p:ph idx="1" type="body"/>
          </p:nvPr>
        </p:nvSpPr>
        <p:spPr>
          <a:xfrm>
            <a:off x="44975" y="914400"/>
            <a:ext cx="4838700" cy="5029199"/>
          </a:xfrm>
          <a:prstGeom prst="rect">
            <a:avLst/>
          </a:prstGeom>
          <a:noFill/>
          <a:ln>
            <a:noFill/>
          </a:ln>
        </p:spPr>
        <p:txBody>
          <a:bodyPr anchorCtr="0" anchor="t" bIns="91425" lIns="91425" rIns="91425" tIns="91425">
            <a:noAutofit/>
          </a:bodyPr>
          <a:lstStyle/>
          <a:p>
            <a:pPr indent="-355600" lvl="0" marL="457200" rtl="0">
              <a:spcBef>
                <a:spcPts val="0"/>
              </a:spcBef>
              <a:buClr>
                <a:schemeClr val="accent1"/>
              </a:buClr>
              <a:buSzPct val="100000"/>
              <a:buFont typeface="Arial"/>
              <a:buAutoNum type="arabicPeriod"/>
            </a:pPr>
            <a:r>
              <a:rPr lang="en-US" sz="2000">
                <a:solidFill>
                  <a:schemeClr val="accent1"/>
                </a:solidFill>
              </a:rPr>
              <a:t>Open Networking and Sharing Center</a:t>
            </a:r>
          </a:p>
          <a:p>
            <a:pPr indent="-355600" lvl="0" marL="457200" rtl="0">
              <a:spcBef>
                <a:spcPts val="0"/>
              </a:spcBef>
              <a:buClr>
                <a:schemeClr val="accent1"/>
              </a:buClr>
              <a:buSzPct val="100000"/>
              <a:buFont typeface="Arial"/>
              <a:buAutoNum type="arabicPeriod"/>
            </a:pPr>
            <a:r>
              <a:rPr lang="en-US" sz="2000">
                <a:solidFill>
                  <a:schemeClr val="accent1"/>
                </a:solidFill>
              </a:rPr>
              <a:t>Select ‘Connect to a network’</a:t>
            </a:r>
          </a:p>
          <a:p>
            <a:pPr indent="-355600" lvl="0" marL="457200" rtl="0">
              <a:spcBef>
                <a:spcPts val="0"/>
              </a:spcBef>
              <a:buClr>
                <a:schemeClr val="accent1"/>
              </a:buClr>
              <a:buSzPct val="100000"/>
              <a:buFont typeface="Arial"/>
              <a:buAutoNum type="arabicPeriod"/>
            </a:pPr>
            <a:r>
              <a:rPr lang="en-US" sz="2000">
                <a:solidFill>
                  <a:schemeClr val="accent1"/>
                </a:solidFill>
              </a:rPr>
              <a:t>Select Network</a:t>
            </a:r>
          </a:p>
          <a:p>
            <a:pPr indent="0" lvl="0" marL="0" rtl="0">
              <a:spcBef>
                <a:spcPts val="0"/>
              </a:spcBef>
              <a:buNone/>
            </a:pPr>
            <a:r>
              <a:t/>
            </a:r>
            <a:endParaRPr sz="2000">
              <a:solidFill>
                <a:schemeClr val="accent1"/>
              </a:solidFill>
            </a:endParaRPr>
          </a:p>
        </p:txBody>
      </p:sp>
      <p:pic>
        <p:nvPicPr>
          <p:cNvPr id="118" name="Shape 118"/>
          <p:cNvPicPr preferRelativeResize="0"/>
          <p:nvPr/>
        </p:nvPicPr>
        <p:blipFill>
          <a:blip r:embed="rId3">
            <a:alphaModFix/>
          </a:blip>
          <a:stretch>
            <a:fillRect/>
          </a:stretch>
        </p:blipFill>
        <p:spPr>
          <a:xfrm>
            <a:off x="4524425" y="914400"/>
            <a:ext cx="7667574" cy="5402375"/>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23" name="Shape 123"/>
        <p:cNvGrpSpPr/>
        <p:nvPr/>
      </p:nvGrpSpPr>
      <p:grpSpPr>
        <a:xfrm>
          <a:off x="0" y="0"/>
          <a:ext cx="0" cy="0"/>
          <a:chOff x="0" y="0"/>
          <a:chExt cx="0" cy="0"/>
        </a:xfrm>
      </p:grpSpPr>
      <p:sp>
        <p:nvSpPr>
          <p:cNvPr id="124" name="Shape 124"/>
          <p:cNvSpPr txBox="1"/>
          <p:nvPr>
            <p:ph type="title"/>
          </p:nvPr>
        </p:nvSpPr>
        <p:spPr>
          <a:xfrm>
            <a:off x="0" y="0"/>
            <a:ext cx="9144000" cy="664199"/>
          </a:xfrm>
          <a:prstGeom prst="rect">
            <a:avLst/>
          </a:prstGeom>
          <a:noFill/>
          <a:ln>
            <a:noFill/>
          </a:ln>
        </p:spPr>
        <p:txBody>
          <a:bodyPr anchorCtr="0" anchor="b" bIns="91425" lIns="91425" rIns="91425" tIns="91425">
            <a:noAutofit/>
          </a:bodyPr>
          <a:lstStyle/>
          <a:p>
            <a:pPr lvl="0" rtl="0">
              <a:spcBef>
                <a:spcPts val="0"/>
              </a:spcBef>
              <a:buNone/>
            </a:pPr>
            <a:r>
              <a:rPr lang="en-US" sz="3000">
                <a:solidFill>
                  <a:schemeClr val="accent1"/>
                </a:solidFill>
              </a:rPr>
              <a:t>Enable Windows Firewall</a:t>
            </a:r>
          </a:p>
        </p:txBody>
      </p:sp>
      <p:sp>
        <p:nvSpPr>
          <p:cNvPr id="125" name="Shape 125"/>
          <p:cNvSpPr txBox="1"/>
          <p:nvPr>
            <p:ph idx="1" type="body"/>
          </p:nvPr>
        </p:nvSpPr>
        <p:spPr>
          <a:xfrm>
            <a:off x="0" y="914400"/>
            <a:ext cx="4838700" cy="5029199"/>
          </a:xfrm>
          <a:prstGeom prst="rect">
            <a:avLst/>
          </a:prstGeom>
          <a:noFill/>
          <a:ln>
            <a:noFill/>
          </a:ln>
        </p:spPr>
        <p:txBody>
          <a:bodyPr anchorCtr="0" anchor="t" bIns="91425" lIns="91425" rIns="91425" tIns="91425">
            <a:noAutofit/>
          </a:bodyPr>
          <a:lstStyle/>
          <a:p>
            <a:pPr indent="-355600" lvl="0" marL="457200" rtl="0">
              <a:spcBef>
                <a:spcPts val="0"/>
              </a:spcBef>
              <a:buClr>
                <a:schemeClr val="accent1"/>
              </a:buClr>
              <a:buSzPct val="100000"/>
              <a:buFont typeface="Arial"/>
              <a:buAutoNum type="arabicPeriod"/>
            </a:pPr>
            <a:r>
              <a:rPr lang="en-US" sz="2000">
                <a:solidFill>
                  <a:schemeClr val="accent1"/>
                </a:solidFill>
              </a:rPr>
              <a:t>Open Control Panel</a:t>
            </a:r>
          </a:p>
          <a:p>
            <a:pPr indent="-355600" lvl="0" marL="457200" rtl="0">
              <a:spcBef>
                <a:spcPts val="0"/>
              </a:spcBef>
              <a:buClr>
                <a:schemeClr val="accent1"/>
              </a:buClr>
              <a:buSzPct val="100000"/>
              <a:buFont typeface="Arial"/>
              <a:buAutoNum type="arabicPeriod"/>
            </a:pPr>
            <a:r>
              <a:rPr lang="en-US" sz="2000">
                <a:solidFill>
                  <a:schemeClr val="accent1"/>
                </a:solidFill>
              </a:rPr>
              <a:t>Select Windows Firewall</a:t>
            </a:r>
          </a:p>
          <a:p>
            <a:pPr indent="-355600" lvl="0" marL="457200" rtl="0">
              <a:spcBef>
                <a:spcPts val="0"/>
              </a:spcBef>
              <a:buClr>
                <a:schemeClr val="accent1"/>
              </a:buClr>
              <a:buSzPct val="100000"/>
              <a:buFont typeface="Arial"/>
              <a:buAutoNum type="arabicPeriod"/>
            </a:pPr>
            <a:r>
              <a:rPr lang="en-US" sz="2000">
                <a:solidFill>
                  <a:schemeClr val="accent1"/>
                </a:solidFill>
              </a:rPr>
              <a:t>In the left hand column click ‘Turn Windows Firewall on or off’</a:t>
            </a:r>
          </a:p>
          <a:p>
            <a:pPr indent="-355600" lvl="0" marL="457200" rtl="0">
              <a:spcBef>
                <a:spcPts val="0"/>
              </a:spcBef>
              <a:buClr>
                <a:schemeClr val="accent1"/>
              </a:buClr>
              <a:buSzPct val="100000"/>
              <a:buFont typeface="Arial"/>
              <a:buAutoNum type="arabicPeriod"/>
            </a:pPr>
            <a:r>
              <a:rPr lang="en-US" sz="2000">
                <a:solidFill>
                  <a:schemeClr val="accent1"/>
                </a:solidFill>
              </a:rPr>
              <a:t>Check ‘Turn on Windows Firewall’</a:t>
            </a:r>
          </a:p>
        </p:txBody>
      </p:sp>
      <p:pic>
        <p:nvPicPr>
          <p:cNvPr id="126" name="Shape 126"/>
          <p:cNvPicPr preferRelativeResize="0"/>
          <p:nvPr/>
        </p:nvPicPr>
        <p:blipFill>
          <a:blip r:embed="rId3">
            <a:alphaModFix/>
          </a:blip>
          <a:stretch>
            <a:fillRect/>
          </a:stretch>
        </p:blipFill>
        <p:spPr>
          <a:xfrm>
            <a:off x="6022200" y="224875"/>
            <a:ext cx="6169800" cy="6576900"/>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31" name="Shape 131"/>
        <p:cNvGrpSpPr/>
        <p:nvPr/>
      </p:nvGrpSpPr>
      <p:grpSpPr>
        <a:xfrm>
          <a:off x="0" y="0"/>
          <a:ext cx="0" cy="0"/>
          <a:chOff x="0" y="0"/>
          <a:chExt cx="0" cy="0"/>
        </a:xfrm>
      </p:grpSpPr>
      <p:sp>
        <p:nvSpPr>
          <p:cNvPr id="132" name="Shape 132"/>
          <p:cNvSpPr txBox="1"/>
          <p:nvPr>
            <p:ph type="title"/>
          </p:nvPr>
        </p:nvSpPr>
        <p:spPr>
          <a:xfrm>
            <a:off x="0" y="0"/>
            <a:ext cx="9144000" cy="664199"/>
          </a:xfrm>
          <a:prstGeom prst="rect">
            <a:avLst/>
          </a:prstGeom>
          <a:noFill/>
          <a:ln>
            <a:noFill/>
          </a:ln>
        </p:spPr>
        <p:txBody>
          <a:bodyPr anchorCtr="0" anchor="b" bIns="91425" lIns="91425" rIns="91425" tIns="91425">
            <a:noAutofit/>
          </a:bodyPr>
          <a:lstStyle/>
          <a:p>
            <a:pPr lvl="0" rtl="0">
              <a:spcBef>
                <a:spcPts val="0"/>
              </a:spcBef>
              <a:buNone/>
            </a:pPr>
            <a:r>
              <a:rPr lang="en-US" sz="3000">
                <a:solidFill>
                  <a:schemeClr val="accent1"/>
                </a:solidFill>
              </a:rPr>
              <a:t>Enable Windows Firewall</a:t>
            </a:r>
          </a:p>
        </p:txBody>
      </p:sp>
      <p:sp>
        <p:nvSpPr>
          <p:cNvPr id="133" name="Shape 133"/>
          <p:cNvSpPr txBox="1"/>
          <p:nvPr>
            <p:ph idx="1" type="body"/>
          </p:nvPr>
        </p:nvSpPr>
        <p:spPr>
          <a:xfrm>
            <a:off x="0" y="914400"/>
            <a:ext cx="4838700" cy="5029199"/>
          </a:xfrm>
          <a:prstGeom prst="rect">
            <a:avLst/>
          </a:prstGeom>
          <a:noFill/>
          <a:ln>
            <a:noFill/>
          </a:ln>
        </p:spPr>
        <p:txBody>
          <a:bodyPr anchorCtr="0" anchor="t" bIns="91425" lIns="91425" rIns="91425" tIns="91425">
            <a:noAutofit/>
          </a:bodyPr>
          <a:lstStyle/>
          <a:p>
            <a:pPr indent="-355600" lvl="0" marL="457200" rtl="0">
              <a:spcBef>
                <a:spcPts val="0"/>
              </a:spcBef>
              <a:buClr>
                <a:schemeClr val="accent1"/>
              </a:buClr>
              <a:buSzPct val="100000"/>
              <a:buFont typeface="Arial"/>
              <a:buAutoNum type="arabicPeriod"/>
            </a:pPr>
            <a:r>
              <a:rPr lang="en-US" sz="2000">
                <a:solidFill>
                  <a:schemeClr val="accent1"/>
                </a:solidFill>
              </a:rPr>
              <a:t>Open Control Panel</a:t>
            </a:r>
          </a:p>
          <a:p>
            <a:pPr indent="-355600" lvl="0" marL="457200" rtl="0">
              <a:spcBef>
                <a:spcPts val="0"/>
              </a:spcBef>
              <a:buClr>
                <a:schemeClr val="accent1"/>
              </a:buClr>
              <a:buSzPct val="100000"/>
              <a:buFont typeface="Arial"/>
              <a:buAutoNum type="arabicPeriod"/>
            </a:pPr>
            <a:r>
              <a:rPr lang="en-US" sz="2000">
                <a:solidFill>
                  <a:schemeClr val="accent1"/>
                </a:solidFill>
              </a:rPr>
              <a:t>Select Windows Firewall</a:t>
            </a:r>
          </a:p>
          <a:p>
            <a:pPr indent="-355600" lvl="0" marL="457200" rtl="0">
              <a:spcBef>
                <a:spcPts val="0"/>
              </a:spcBef>
              <a:buClr>
                <a:schemeClr val="accent1"/>
              </a:buClr>
              <a:buSzPct val="100000"/>
              <a:buFont typeface="Arial"/>
              <a:buAutoNum type="arabicPeriod"/>
            </a:pPr>
            <a:r>
              <a:rPr lang="en-US" sz="2000">
                <a:solidFill>
                  <a:schemeClr val="accent1"/>
                </a:solidFill>
              </a:rPr>
              <a:t>In the left hand column click ‘Turn Windows Firewall on or off’</a:t>
            </a:r>
          </a:p>
          <a:p>
            <a:pPr indent="-355600" lvl="0" marL="457200" rtl="0">
              <a:spcBef>
                <a:spcPts val="0"/>
              </a:spcBef>
              <a:buClr>
                <a:schemeClr val="accent1"/>
              </a:buClr>
              <a:buSzPct val="100000"/>
              <a:buFont typeface="Arial"/>
              <a:buAutoNum type="arabicPeriod"/>
            </a:pPr>
            <a:r>
              <a:rPr lang="en-US" sz="2000">
                <a:solidFill>
                  <a:schemeClr val="accent1"/>
                </a:solidFill>
              </a:rPr>
              <a:t>Check ‘Turn on Windows Firewall’</a:t>
            </a:r>
          </a:p>
        </p:txBody>
      </p:sp>
      <p:pic>
        <p:nvPicPr>
          <p:cNvPr id="134" name="Shape 134"/>
          <p:cNvPicPr preferRelativeResize="0"/>
          <p:nvPr/>
        </p:nvPicPr>
        <p:blipFill>
          <a:blip r:embed="rId3">
            <a:alphaModFix/>
          </a:blip>
          <a:stretch>
            <a:fillRect/>
          </a:stretch>
        </p:blipFill>
        <p:spPr>
          <a:xfrm>
            <a:off x="6022200" y="281100"/>
            <a:ext cx="6169800" cy="6576900"/>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39" name="Shape 139"/>
        <p:cNvGrpSpPr/>
        <p:nvPr/>
      </p:nvGrpSpPr>
      <p:grpSpPr>
        <a:xfrm>
          <a:off x="0" y="0"/>
          <a:ext cx="0" cy="0"/>
          <a:chOff x="0" y="0"/>
          <a:chExt cx="0" cy="0"/>
        </a:xfrm>
      </p:grpSpPr>
      <p:sp>
        <p:nvSpPr>
          <p:cNvPr id="140" name="Shape 140"/>
          <p:cNvSpPr txBox="1"/>
          <p:nvPr>
            <p:ph type="title"/>
          </p:nvPr>
        </p:nvSpPr>
        <p:spPr>
          <a:xfrm>
            <a:off x="0" y="0"/>
            <a:ext cx="9144000" cy="664199"/>
          </a:xfrm>
          <a:prstGeom prst="rect">
            <a:avLst/>
          </a:prstGeom>
          <a:noFill/>
          <a:ln>
            <a:noFill/>
          </a:ln>
        </p:spPr>
        <p:txBody>
          <a:bodyPr anchorCtr="0" anchor="b" bIns="91425" lIns="91425" rIns="91425" tIns="91425">
            <a:noAutofit/>
          </a:bodyPr>
          <a:lstStyle/>
          <a:p>
            <a:pPr lvl="0" rtl="0">
              <a:spcBef>
                <a:spcPts val="0"/>
              </a:spcBef>
              <a:buNone/>
            </a:pPr>
            <a:r>
              <a:rPr lang="en-US" sz="3000">
                <a:solidFill>
                  <a:schemeClr val="accent1"/>
                </a:solidFill>
              </a:rPr>
              <a:t>Remove Unwanted Programs</a:t>
            </a:r>
          </a:p>
        </p:txBody>
      </p:sp>
      <p:sp>
        <p:nvSpPr>
          <p:cNvPr id="141" name="Shape 141"/>
          <p:cNvSpPr txBox="1"/>
          <p:nvPr>
            <p:ph idx="1" type="body"/>
          </p:nvPr>
        </p:nvSpPr>
        <p:spPr>
          <a:xfrm>
            <a:off x="0" y="914400"/>
            <a:ext cx="4838700" cy="5029199"/>
          </a:xfrm>
          <a:prstGeom prst="rect">
            <a:avLst/>
          </a:prstGeom>
          <a:noFill/>
          <a:ln>
            <a:noFill/>
          </a:ln>
        </p:spPr>
        <p:txBody>
          <a:bodyPr anchorCtr="0" anchor="t" bIns="91425" lIns="91425" rIns="91425" tIns="91425">
            <a:noAutofit/>
          </a:bodyPr>
          <a:lstStyle/>
          <a:p>
            <a:pPr indent="-355600" lvl="0" marL="457200" rtl="0">
              <a:spcBef>
                <a:spcPts val="0"/>
              </a:spcBef>
              <a:buClr>
                <a:schemeClr val="accent1"/>
              </a:buClr>
              <a:buSzPct val="100000"/>
              <a:buFont typeface="Arial"/>
              <a:buAutoNum type="arabicPeriod"/>
            </a:pPr>
            <a:r>
              <a:rPr lang="en-US" sz="2000">
                <a:solidFill>
                  <a:schemeClr val="accent1"/>
                </a:solidFill>
              </a:rPr>
              <a:t>Type uninstall in start menu</a:t>
            </a:r>
          </a:p>
          <a:p>
            <a:pPr indent="-355600" lvl="0" marL="457200" rtl="0">
              <a:spcBef>
                <a:spcPts val="0"/>
              </a:spcBef>
              <a:buClr>
                <a:schemeClr val="accent1"/>
              </a:buClr>
              <a:buSzPct val="100000"/>
              <a:buFont typeface="Arial"/>
              <a:buAutoNum type="arabicPeriod"/>
            </a:pPr>
            <a:r>
              <a:rPr lang="en-US" sz="2000">
                <a:solidFill>
                  <a:schemeClr val="accent1"/>
                </a:solidFill>
              </a:rPr>
              <a:t>open ‘Uninstall a program’</a:t>
            </a:r>
          </a:p>
          <a:p>
            <a:pPr indent="-355600" lvl="0" marL="457200" rtl="0">
              <a:spcBef>
                <a:spcPts val="0"/>
              </a:spcBef>
              <a:buClr>
                <a:schemeClr val="accent1"/>
              </a:buClr>
              <a:buSzPct val="100000"/>
              <a:buFont typeface="Arial"/>
              <a:buAutoNum type="arabicPeriod"/>
            </a:pPr>
            <a:r>
              <a:rPr lang="en-US" sz="2000">
                <a:solidFill>
                  <a:schemeClr val="accent1"/>
                </a:solidFill>
              </a:rPr>
              <a:t>Click on the program then click the ‘Uninstall button’</a:t>
            </a:r>
          </a:p>
        </p:txBody>
      </p:sp>
      <p:pic>
        <p:nvPicPr>
          <p:cNvPr id="142" name="Shape 142"/>
          <p:cNvPicPr preferRelativeResize="0"/>
          <p:nvPr/>
        </p:nvPicPr>
        <p:blipFill>
          <a:blip r:embed="rId3">
            <a:alphaModFix/>
          </a:blip>
          <a:stretch>
            <a:fillRect/>
          </a:stretch>
        </p:blipFill>
        <p:spPr>
          <a:xfrm>
            <a:off x="5758498" y="0"/>
            <a:ext cx="6433502" cy="6858000"/>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47" name="Shape 147"/>
        <p:cNvGrpSpPr/>
        <p:nvPr/>
      </p:nvGrpSpPr>
      <p:grpSpPr>
        <a:xfrm>
          <a:off x="0" y="0"/>
          <a:ext cx="0" cy="0"/>
          <a:chOff x="0" y="0"/>
          <a:chExt cx="0" cy="0"/>
        </a:xfrm>
      </p:grpSpPr>
      <p:sp>
        <p:nvSpPr>
          <p:cNvPr id="148" name="Shape 148"/>
          <p:cNvSpPr txBox="1"/>
          <p:nvPr>
            <p:ph type="title"/>
          </p:nvPr>
        </p:nvSpPr>
        <p:spPr>
          <a:xfrm>
            <a:off x="0" y="0"/>
            <a:ext cx="9144000" cy="708900"/>
          </a:xfrm>
          <a:prstGeom prst="rect">
            <a:avLst/>
          </a:prstGeom>
          <a:noFill/>
          <a:ln>
            <a:noFill/>
          </a:ln>
        </p:spPr>
        <p:txBody>
          <a:bodyPr anchorCtr="0" anchor="b" bIns="91425" lIns="91425" rIns="91425" tIns="91425">
            <a:noAutofit/>
          </a:bodyPr>
          <a:lstStyle/>
          <a:p>
            <a:pPr lvl="0" rtl="0">
              <a:spcBef>
                <a:spcPts val="0"/>
              </a:spcBef>
              <a:buNone/>
            </a:pPr>
            <a:r>
              <a:rPr lang="en-US" sz="3000">
                <a:solidFill>
                  <a:schemeClr val="accent1"/>
                </a:solidFill>
              </a:rPr>
              <a:t>Restart explorer.exe in Task Manager</a:t>
            </a:r>
          </a:p>
        </p:txBody>
      </p:sp>
      <p:sp>
        <p:nvSpPr>
          <p:cNvPr id="149" name="Shape 149"/>
          <p:cNvSpPr txBox="1"/>
          <p:nvPr>
            <p:ph idx="1" type="body"/>
          </p:nvPr>
        </p:nvSpPr>
        <p:spPr>
          <a:xfrm>
            <a:off x="0" y="914400"/>
            <a:ext cx="4838700" cy="5029199"/>
          </a:xfrm>
          <a:prstGeom prst="rect">
            <a:avLst/>
          </a:prstGeom>
          <a:noFill/>
          <a:ln>
            <a:noFill/>
          </a:ln>
        </p:spPr>
        <p:txBody>
          <a:bodyPr anchorCtr="0" anchor="t" bIns="91425" lIns="91425" rIns="91425" tIns="91425">
            <a:noAutofit/>
          </a:bodyPr>
          <a:lstStyle/>
          <a:p>
            <a:pPr indent="-355600" lvl="0" marL="457200" rtl="0">
              <a:spcBef>
                <a:spcPts val="0"/>
              </a:spcBef>
              <a:buClr>
                <a:schemeClr val="accent1"/>
              </a:buClr>
              <a:buSzPct val="100000"/>
              <a:buFont typeface="Arial"/>
              <a:buAutoNum type="arabicPeriod"/>
            </a:pPr>
            <a:r>
              <a:rPr lang="en-US" sz="2000">
                <a:solidFill>
                  <a:schemeClr val="accent1"/>
                </a:solidFill>
              </a:rPr>
              <a:t>Press ctrl+alt+del.</a:t>
            </a:r>
          </a:p>
          <a:p>
            <a:pPr indent="-355600" lvl="0" marL="457200" rtl="0">
              <a:spcBef>
                <a:spcPts val="0"/>
              </a:spcBef>
              <a:buClr>
                <a:schemeClr val="accent1"/>
              </a:buClr>
              <a:buSzPct val="100000"/>
              <a:buFont typeface="Arial"/>
              <a:buAutoNum type="arabicPeriod"/>
            </a:pPr>
            <a:r>
              <a:rPr lang="en-US" sz="2000">
                <a:solidFill>
                  <a:schemeClr val="accent1"/>
                </a:solidFill>
              </a:rPr>
              <a:t>Switch to the ‘processes’ tab</a:t>
            </a:r>
          </a:p>
          <a:p>
            <a:pPr indent="-355600" lvl="0" marL="457200" rtl="0">
              <a:spcBef>
                <a:spcPts val="0"/>
              </a:spcBef>
              <a:buClr>
                <a:schemeClr val="accent1"/>
              </a:buClr>
              <a:buSzPct val="100000"/>
              <a:buFont typeface="Arial"/>
              <a:buAutoNum type="arabicPeriod"/>
            </a:pPr>
            <a:r>
              <a:rPr lang="en-US" sz="2000">
                <a:solidFill>
                  <a:schemeClr val="accent1"/>
                </a:solidFill>
              </a:rPr>
              <a:t>Right click explorer.exe and click restart</a:t>
            </a:r>
          </a:p>
        </p:txBody>
      </p:sp>
      <p:pic>
        <p:nvPicPr>
          <p:cNvPr id="150" name="Shape 150"/>
          <p:cNvPicPr preferRelativeResize="0"/>
          <p:nvPr/>
        </p:nvPicPr>
        <p:blipFill>
          <a:blip r:embed="rId3">
            <a:alphaModFix/>
          </a:blip>
          <a:stretch>
            <a:fillRect/>
          </a:stretch>
        </p:blipFill>
        <p:spPr>
          <a:xfrm>
            <a:off x="6524050" y="331874"/>
            <a:ext cx="5667949" cy="6526125"/>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theme>
</file>

<file path=ppt/theme/theme2.xml><?xml version="1.0" encoding="utf-8"?>
<a:theme xmlns:a="http://schemas.openxmlformats.org/drawingml/2006/main" xmlns:r="http://schemas.openxmlformats.org/officeDocument/2006/relationships" name="Tech Computer 16x9">
  <a:themeElements>
    <a:clrScheme name="TechComputer">
      <a:dk1>
        <a:srgbClr val="000000"/>
      </a:dk1>
      <a:lt1>
        <a:srgbClr val="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